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92" r:id="rId2"/>
    <p:sldId id="283" r:id="rId3"/>
    <p:sldId id="273" r:id="rId4"/>
    <p:sldId id="293" r:id="rId5"/>
    <p:sldId id="270" r:id="rId6"/>
    <p:sldId id="272" r:id="rId7"/>
    <p:sldId id="274" r:id="rId8"/>
    <p:sldId id="277" r:id="rId9"/>
    <p:sldId id="278" r:id="rId10"/>
    <p:sldId id="279" r:id="rId11"/>
    <p:sldId id="280" r:id="rId12"/>
    <p:sldId id="282" r:id="rId13"/>
    <p:sldId id="263" r:id="rId14"/>
    <p:sldId id="275" r:id="rId15"/>
    <p:sldId id="289" r:id="rId16"/>
    <p:sldId id="29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47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1B30-73FD-4A41-9A13-9D195121EEB4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C0600-206D-4B3E-96C5-9D4A84E7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AFAAF-3BCA-4FE3-B650-C99F97BE5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B6499D6-37B0-4542-AF96-EF8C21F527AF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2D6BBE6-5F1D-44D7-9CC0-DD32C0495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74;&#1072;&#1083;&#1077;&#1085;&#1090;&#1080;&#1085;&#1072;\Music\sergey_sirotin-magic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4;&#1072;&#1083;&#1077;&#1085;&#1090;&#1080;&#1085;&#1072;\Music\013_doroga_dobra.mp3" TargetMode="Externa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74;&#1072;&#1083;&#1077;&#1085;&#1090;&#1080;&#1085;&#1072;\Music\sergey_sirotin-magic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Sleep%20Away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9551224360051_1d83b96324093a84391c8b12b10da79c_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8501122" cy="63579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sergey_sirotin-mag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85786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38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4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«Первым смотреть буду я, ведь это я первым принёс деньги на диск!»</a:t>
            </a:r>
          </a:p>
          <a:p>
            <a:pPr algn="r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660033"/>
                </a:solidFill>
              </a:rPr>
              <a:t>(ястреб)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«Ой, совсем забыл, мне нужно срочно идти домой.»</a:t>
            </a:r>
          </a:p>
          <a:p>
            <a:pPr algn="r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660033"/>
                </a:solidFill>
              </a:rPr>
              <a:t>(страус)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«Чтобы не было никому обидно, давайте бросим жребий.»</a:t>
            </a:r>
          </a:p>
          <a:p>
            <a:pPr algn="r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660033"/>
                </a:solidFill>
              </a:rPr>
              <a:t>(голубь)</a:t>
            </a:r>
          </a:p>
          <a:p>
            <a:pPr eaLnBrk="1" hangingPunct="1">
              <a:lnSpc>
                <a:spcPct val="90000"/>
              </a:lnSpc>
            </a:pPr>
            <a:endParaRPr lang="ru-RU" dirty="0" smtClean="0">
              <a:solidFill>
                <a:srgbClr val="660033"/>
              </a:solidFill>
            </a:endParaRPr>
          </a:p>
        </p:txBody>
      </p:sp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7993062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00"/>
                    </a:gs>
                    <a:gs pos="50000">
                      <a:srgbClr val="D02800"/>
                    </a:gs>
                    <a:gs pos="100000">
                      <a:srgbClr val="800000"/>
                    </a:gs>
                  </a:gsLst>
                  <a:lin ang="5400000" scaled="1"/>
                </a:gradFill>
                <a:latin typeface="Arial"/>
                <a:cs typeface="Arial"/>
              </a:rPr>
              <a:t>Кто ("голубь", "ястреб" или "страус") 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00"/>
                    </a:gs>
                    <a:gs pos="50000">
                      <a:srgbClr val="D02800"/>
                    </a:gs>
                    <a:gs pos="100000">
                      <a:srgbClr val="800000"/>
                    </a:gs>
                  </a:gsLst>
                  <a:lin ang="5400000" scaled="1"/>
                </a:gradFill>
                <a:latin typeface="Arial"/>
                <a:cs typeface="Arial"/>
              </a:rPr>
              <a:t>может сказать следующую фразу: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239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/>
            </a:r>
            <a:br>
              <a:rPr lang="ru-RU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</a:br>
            <a:r>
              <a:rPr lang="ru-RU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Советы психолога</a:t>
            </a:r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/>
            </a:r>
            <a:b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</a:br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как выйти из конфликтной ситуации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377825"/>
            <a:ext cx="8243888" cy="64801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1800" dirty="0" smtClean="0"/>
          </a:p>
          <a:p>
            <a:pPr marL="609600" indent="-609600" eaLnBrk="1" hangingPunct="1">
              <a:lnSpc>
                <a:spcPct val="80000"/>
              </a:lnSpc>
            </a:pPr>
            <a:endParaRPr lang="ru-RU" sz="800" dirty="0" smtClean="0"/>
          </a:p>
          <a:p>
            <a:pPr marL="609600" indent="-609600" eaLnBrk="1" hangingPunct="1">
              <a:lnSpc>
                <a:spcPct val="80000"/>
              </a:lnSpc>
            </a:pPr>
            <a:endParaRPr lang="ru-RU" sz="800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12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12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12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12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12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Не требуйте понимания от других и постарайтесь сами понять их.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Ищите добро в других, слушайте другую сторону, прежде чем выносить собственное суждение.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9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Будьте готовы пересмотреть свою позицию, если вы не правы.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Обдумывайте свои поступки.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Будьте терпеливы и настойчивы. Не угрожайте и не унижайте других.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</a:rPr>
              <a:t>Стройте свои отношения на честности, уважении и заботе.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9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1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Диета для того, кто хочет стать </a:t>
            </a:r>
            <a:r>
              <a:rPr lang="ru-RU" sz="36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36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36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ДОБРЫМ</a:t>
            </a:r>
            <a:endParaRPr lang="ru-RU" sz="3600" b="1" dirty="0" smtClean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1267" name="Group 3"/>
          <p:cNvGraphicFramePr>
            <a:graphicFrameLocks noGrp="1"/>
          </p:cNvGraphicFramePr>
          <p:nvPr>
            <p:ph type="tbl" idx="1"/>
          </p:nvPr>
        </p:nvGraphicFramePr>
        <p:xfrm>
          <a:off x="250825" y="1412875"/>
          <a:ext cx="8640763" cy="4486593"/>
        </p:xfrm>
        <a:graphic>
          <a:graphicData uri="http://schemas.openxmlformats.org/drawingml/2006/table">
            <a:tbl>
              <a:tblPr/>
              <a:tblGrid>
                <a:gridCol w="2201863"/>
                <a:gridCol w="6438900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Понедельник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Беседуя с людьми, смотри им в глаза, здоровайся со всеми.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Вторник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Постарайся не навязывать другим собственную волю. Выслушивай их мнение.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Среда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Сделай для кого-нибудь доброе дело так, чтобы этот человек не узнал, что добро идет от тебя.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Четверг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Не проявляй к окружающим такого отношения, которого ты не хочешь испытывать по отношению к себе.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Пятница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Постарайся хорошо выглядеть. Говори со всеми тихим голосом.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Суббота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Запиши 5 положительных качеств, характеризующих тебя и твоего друга.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Book Antiqua" pitchFamily="18" charset="0"/>
                        </a:rPr>
                        <a:t>Воскресенье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Найди 3 повода, чтобы сказать «спасибо»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c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воим домашним.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503238" y="5911850"/>
            <a:ext cx="86407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CC0000"/>
                </a:solidFill>
                <a:latin typeface="Times New Roman" pitchFamily="18" charset="0"/>
              </a:rPr>
              <a:t>Эта диета поможет избавиться от злости, зависти, эгоизма, нетерпимости.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336867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Добро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  <a:t>в       твоих       поступках      и     делах…</a:t>
            </a:r>
            <a:endParaRPr lang="ru-RU" sz="5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ear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642918"/>
            <a:ext cx="566580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539750" y="4724400"/>
            <a:ext cx="8312150" cy="1624013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02800"/>
                </a:solidFill>
                <a:latin typeface="Book Antiqua"/>
              </a:rPr>
              <a:t>У м е н и е             ж и т ь </a:t>
            </a: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987675" y="6315075"/>
            <a:ext cx="4537075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 Antiqua"/>
              </a:rPr>
              <a:t>среди людей…</a:t>
            </a:r>
          </a:p>
        </p:txBody>
      </p:sp>
      <p:pic>
        <p:nvPicPr>
          <p:cNvPr id="7" name="013_doroga_dobr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28596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90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076" grpId="0" animBg="1"/>
      <p:bldP spid="307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2928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endParaRPr lang="ru-RU" sz="4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/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Вместе будем щедро жить: </a:t>
            </a:r>
          </a:p>
          <a:p>
            <a:pPr algn="just"/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Дружить доверчиво и прочно, </a:t>
            </a:r>
          </a:p>
          <a:p>
            <a:pPr algn="just"/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Добро творить, добро дарить, </a:t>
            </a:r>
          </a:p>
          <a:p>
            <a:pPr algn="just"/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Мир добрее станет! Точно! </a:t>
            </a:r>
          </a:p>
          <a:p>
            <a:endParaRPr lang="ru-RU" sz="48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ru-RU" b="1" i="1">
                <a:solidFill>
                  <a:srgbClr val="FF0000"/>
                </a:solidFill>
              </a:rPr>
              <a:t>В</a:t>
            </a:r>
            <a:r>
              <a:rPr lang="ru-RU" b="1" i="1">
                <a:solidFill>
                  <a:srgbClr val="3333FF"/>
                </a:solidFill>
              </a:rPr>
              <a:t>а</a:t>
            </a:r>
            <a:r>
              <a:rPr lang="ru-RU" b="1" i="1">
                <a:solidFill>
                  <a:srgbClr val="00CC00"/>
                </a:solidFill>
              </a:rPr>
              <a:t>ш</a:t>
            </a:r>
            <a:r>
              <a:rPr lang="ru-RU" b="1" i="1">
                <a:solidFill>
                  <a:srgbClr val="FF6600"/>
                </a:solidFill>
              </a:rPr>
              <a:t>е</a:t>
            </a:r>
            <a:r>
              <a:rPr lang="ru-RU" b="1" i="1">
                <a:solidFill>
                  <a:srgbClr val="00CC00"/>
                </a:solidFill>
              </a:rPr>
              <a:t> </a:t>
            </a:r>
            <a:r>
              <a:rPr lang="ru-RU" b="1" i="1">
                <a:solidFill>
                  <a:srgbClr val="3333FF"/>
                </a:solidFill>
              </a:rPr>
              <a:t>н</a:t>
            </a:r>
            <a:r>
              <a:rPr lang="ru-RU" b="1" i="1">
                <a:solidFill>
                  <a:srgbClr val="FF0000"/>
                </a:solidFill>
              </a:rPr>
              <a:t>а</a:t>
            </a:r>
            <a:r>
              <a:rPr lang="ru-RU" b="1" i="1">
                <a:solidFill>
                  <a:srgbClr val="00CC00"/>
                </a:solidFill>
              </a:rPr>
              <a:t>с</a:t>
            </a:r>
            <a:r>
              <a:rPr lang="ru-RU" b="1" i="1">
                <a:solidFill>
                  <a:srgbClr val="CC66FF"/>
                </a:solidFill>
              </a:rPr>
              <a:t>т</a:t>
            </a:r>
            <a:r>
              <a:rPr lang="ru-RU" b="1" i="1">
                <a:solidFill>
                  <a:srgbClr val="3333FF"/>
                </a:solidFill>
              </a:rPr>
              <a:t>р</a:t>
            </a:r>
            <a:r>
              <a:rPr lang="ru-RU" b="1" i="1">
                <a:solidFill>
                  <a:srgbClr val="00CC00"/>
                </a:solidFill>
              </a:rPr>
              <a:t>о</a:t>
            </a:r>
            <a:r>
              <a:rPr lang="ru-RU" b="1" i="1">
                <a:solidFill>
                  <a:srgbClr val="FF6600"/>
                </a:solidFill>
              </a:rPr>
              <a:t>е</a:t>
            </a:r>
            <a:r>
              <a:rPr lang="ru-RU" b="1" i="1">
                <a:solidFill>
                  <a:srgbClr val="0066CC"/>
                </a:solidFill>
              </a:rPr>
              <a:t>н</a:t>
            </a:r>
            <a:r>
              <a:rPr lang="ru-RU" b="1" i="1">
                <a:solidFill>
                  <a:srgbClr val="FF33CC"/>
                </a:solidFill>
              </a:rPr>
              <a:t>и</a:t>
            </a:r>
            <a:r>
              <a:rPr lang="ru-RU" b="1" i="1">
                <a:solidFill>
                  <a:srgbClr val="00CC00"/>
                </a:solidFill>
              </a:rPr>
              <a:t>е</a:t>
            </a:r>
          </a:p>
        </p:txBody>
      </p:sp>
      <p:sp>
        <p:nvSpPr>
          <p:cNvPr id="155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5435600" y="2636838"/>
            <a:ext cx="3311525" cy="2016125"/>
            <a:chOff x="2362" y="5423"/>
            <a:chExt cx="3284" cy="1779"/>
          </a:xfrm>
        </p:grpSpPr>
        <p:sp>
          <p:nvSpPr>
            <p:cNvPr id="1556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362" y="5423"/>
              <a:ext cx="3284" cy="1779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/>
            </a:p>
          </p:txBody>
        </p:sp>
        <p:sp>
          <p:nvSpPr>
            <p:cNvPr id="155657" name="Cloud"/>
            <p:cNvSpPr>
              <a:spLocks noChangeAspect="1" noEditPoints="1" noChangeArrowheads="1"/>
            </p:cNvSpPr>
            <p:nvPr/>
          </p:nvSpPr>
          <p:spPr bwMode="auto">
            <a:xfrm>
              <a:off x="2362" y="5423"/>
              <a:ext cx="3284" cy="1652"/>
            </a:xfrm>
            <a:custGeom>
              <a:avLst/>
              <a:gdLst>
                <a:gd name="T0" fmla="*/ 24567 w 21600"/>
                <a:gd name="T1" fmla="*/ 2653506 h 21600"/>
                <a:gd name="T2" fmla="*/ 3960019 w 21600"/>
                <a:gd name="T3" fmla="*/ 5301361 h 21600"/>
                <a:gd name="T4" fmla="*/ 7913437 w 21600"/>
                <a:gd name="T5" fmla="*/ 2653506 h 21600"/>
                <a:gd name="T6" fmla="*/ 3960019 w 21600"/>
                <a:gd name="T7" fmla="*/ 3034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2 h 21600"/>
                <a:gd name="T14" fmla="*/ 17087 w 21600"/>
                <a:gd name="T15" fmla="*/ 1733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>
                <a:solidFill>
                  <a:srgbClr val="3333FF"/>
                </a:solidFill>
              </a:endParaRPr>
            </a:p>
          </p:txBody>
        </p:sp>
      </p:grpSp>
      <p:pic>
        <p:nvPicPr>
          <p:cNvPr id="155661" name="Picture 13" descr="s1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95513" y="1557338"/>
            <a:ext cx="2663825" cy="2376487"/>
          </a:xfrm>
          <a:noFill/>
          <a:ln/>
        </p:spPr>
      </p:pic>
      <p:sp>
        <p:nvSpPr>
          <p:cNvPr id="155662" name="Text Box 14"/>
          <p:cNvSpPr txBox="1">
            <a:spLocks noChangeArrowheads="1"/>
          </p:cNvSpPr>
          <p:nvPr/>
        </p:nvSpPr>
        <p:spPr bwMode="auto">
          <a:xfrm>
            <a:off x="2051050" y="4149725"/>
            <a:ext cx="2808288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Хорошее настроение! </a:t>
            </a:r>
          </a:p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Узнал много нового и интересного.</a:t>
            </a:r>
          </a:p>
        </p:txBody>
      </p:sp>
      <p:sp>
        <p:nvSpPr>
          <p:cNvPr id="155663" name="Text Box 15"/>
          <p:cNvSpPr txBox="1">
            <a:spLocks noChangeArrowheads="1"/>
          </p:cNvSpPr>
          <p:nvPr/>
        </p:nvSpPr>
        <p:spPr bwMode="auto">
          <a:xfrm>
            <a:off x="5795963" y="4797425"/>
            <a:ext cx="259238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3333FF"/>
                </a:solidFill>
                <a:latin typeface="Times New Roman" pitchFamily="18" charset="0"/>
              </a:rPr>
              <a:t>Плохое настроение!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3333FF"/>
                </a:solidFill>
                <a:latin typeface="Times New Roman" pitchFamily="18" charset="0"/>
              </a:rPr>
              <a:t>Было скучно.</a:t>
            </a:r>
          </a:p>
        </p:txBody>
      </p:sp>
      <p:pic>
        <p:nvPicPr>
          <p:cNvPr id="155664" name="Picture 16" descr="Climbing-Rose-Borde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0"/>
            <a:ext cx="1727200" cy="6858000"/>
          </a:xfrm>
          <a:prstGeom prst="rect">
            <a:avLst/>
          </a:prstGeom>
          <a:noFill/>
        </p:spPr>
      </p:pic>
      <p:pic>
        <p:nvPicPr>
          <p:cNvPr id="11" name="sergey_sirotin-mag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14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56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28596" y="928670"/>
            <a:ext cx="3000396" cy="1162050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soft" dir="t">
              <a:rot lat="0" lon="0" rev="16800000"/>
            </a:lightRig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КЛАССНЫЙ                 ЧАС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4357686" y="1928802"/>
            <a:ext cx="3000396" cy="4602162"/>
          </a:xfr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</a:rPr>
              <a:t>Я…</a:t>
            </a:r>
            <a:r>
              <a:rPr lang="ru-RU" sz="3600" b="1" dirty="0" smtClean="0">
                <a:solidFill>
                  <a:srgbClr val="002060"/>
                </a:solidFill>
              </a:rPr>
              <a:t>    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endParaRPr lang="ru-RU" sz="3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ОБЩЕНИЕ…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                                             </a:t>
            </a:r>
            <a:r>
              <a:rPr lang="ru-RU" sz="3600" b="1" dirty="0" smtClean="0">
                <a:solidFill>
                  <a:srgbClr val="002060"/>
                </a:solidFill>
              </a:rPr>
              <a:t>ДОБРО…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54013" y="220663"/>
            <a:ext cx="2312987" cy="1989137"/>
            <a:chOff x="929" y="443"/>
            <a:chExt cx="3867" cy="3111"/>
          </a:xfrm>
        </p:grpSpPr>
        <p:sp>
          <p:nvSpPr>
            <p:cNvPr id="5154" name="Freeform 3"/>
            <p:cNvSpPr>
              <a:spLocks/>
            </p:cNvSpPr>
            <p:nvPr/>
          </p:nvSpPr>
          <p:spPr bwMode="auto">
            <a:xfrm>
              <a:off x="1054" y="1824"/>
              <a:ext cx="1730" cy="837"/>
            </a:xfrm>
            <a:custGeom>
              <a:avLst/>
              <a:gdLst>
                <a:gd name="T0" fmla="*/ 2116 w 2116"/>
                <a:gd name="T1" fmla="*/ 0 h 970"/>
                <a:gd name="T2" fmla="*/ 0 w 2116"/>
                <a:gd name="T3" fmla="*/ 847 h 970"/>
                <a:gd name="T4" fmla="*/ 25 w 2116"/>
                <a:gd name="T5" fmla="*/ 970 h 970"/>
                <a:gd name="T6" fmla="*/ 2116 w 2116"/>
                <a:gd name="T7" fmla="*/ 0 h 9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6"/>
                <a:gd name="T13" fmla="*/ 0 h 970"/>
                <a:gd name="T14" fmla="*/ 2116 w 2116"/>
                <a:gd name="T15" fmla="*/ 970 h 9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6" h="970">
                  <a:moveTo>
                    <a:pt x="2116" y="0"/>
                  </a:moveTo>
                  <a:lnTo>
                    <a:pt x="0" y="847"/>
                  </a:lnTo>
                  <a:lnTo>
                    <a:pt x="25" y="970"/>
                  </a:lnTo>
                  <a:lnTo>
                    <a:pt x="2116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5" name="Freeform 4"/>
            <p:cNvSpPr>
              <a:spLocks/>
            </p:cNvSpPr>
            <p:nvPr/>
          </p:nvSpPr>
          <p:spPr bwMode="auto">
            <a:xfrm>
              <a:off x="1272" y="1824"/>
              <a:ext cx="1560" cy="1240"/>
            </a:xfrm>
            <a:custGeom>
              <a:avLst/>
              <a:gdLst>
                <a:gd name="T0" fmla="*/ 1936 w 1936"/>
                <a:gd name="T1" fmla="*/ 0 h 1499"/>
                <a:gd name="T2" fmla="*/ 0 w 1936"/>
                <a:gd name="T3" fmla="*/ 1414 h 1499"/>
                <a:gd name="T4" fmla="*/ 161 w 1936"/>
                <a:gd name="T5" fmla="*/ 1499 h 1499"/>
                <a:gd name="T6" fmla="*/ 1936 w 1936"/>
                <a:gd name="T7" fmla="*/ 0 h 14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36"/>
                <a:gd name="T13" fmla="*/ 0 h 1499"/>
                <a:gd name="T14" fmla="*/ 1936 w 1936"/>
                <a:gd name="T15" fmla="*/ 1499 h 14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36" h="1499">
                  <a:moveTo>
                    <a:pt x="1936" y="0"/>
                  </a:moveTo>
                  <a:lnTo>
                    <a:pt x="0" y="1414"/>
                  </a:lnTo>
                  <a:lnTo>
                    <a:pt x="161" y="1499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6" name="Freeform 5"/>
            <p:cNvSpPr>
              <a:spLocks/>
            </p:cNvSpPr>
            <p:nvPr/>
          </p:nvSpPr>
          <p:spPr bwMode="auto">
            <a:xfrm>
              <a:off x="2976" y="647"/>
              <a:ext cx="1054" cy="1129"/>
            </a:xfrm>
            <a:custGeom>
              <a:avLst/>
              <a:gdLst>
                <a:gd name="T0" fmla="*/ 0 w 1232"/>
                <a:gd name="T1" fmla="*/ 1237 h 1237"/>
                <a:gd name="T2" fmla="*/ 1137 w 1232"/>
                <a:gd name="T3" fmla="*/ 0 h 1237"/>
                <a:gd name="T4" fmla="*/ 1232 w 1232"/>
                <a:gd name="T5" fmla="*/ 134 h 1237"/>
                <a:gd name="T6" fmla="*/ 0 w 1232"/>
                <a:gd name="T7" fmla="*/ 1237 h 12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32"/>
                <a:gd name="T13" fmla="*/ 0 h 1237"/>
                <a:gd name="T14" fmla="*/ 1232 w 1232"/>
                <a:gd name="T15" fmla="*/ 1237 h 12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32" h="1237">
                  <a:moveTo>
                    <a:pt x="0" y="1237"/>
                  </a:moveTo>
                  <a:lnTo>
                    <a:pt x="1137" y="0"/>
                  </a:lnTo>
                  <a:lnTo>
                    <a:pt x="1232" y="134"/>
                  </a:lnTo>
                  <a:lnTo>
                    <a:pt x="0" y="1237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7" name="Freeform 6"/>
            <p:cNvSpPr>
              <a:spLocks/>
            </p:cNvSpPr>
            <p:nvPr/>
          </p:nvSpPr>
          <p:spPr bwMode="auto">
            <a:xfrm>
              <a:off x="1240" y="1588"/>
              <a:ext cx="1640" cy="188"/>
            </a:xfrm>
            <a:custGeom>
              <a:avLst/>
              <a:gdLst>
                <a:gd name="T0" fmla="*/ 1858 w 1858"/>
                <a:gd name="T1" fmla="*/ 227 h 248"/>
                <a:gd name="T2" fmla="*/ 155 w 1858"/>
                <a:gd name="T3" fmla="*/ 0 h 248"/>
                <a:gd name="T4" fmla="*/ 0 w 1858"/>
                <a:gd name="T5" fmla="*/ 248 h 248"/>
                <a:gd name="T6" fmla="*/ 1858 w 1858"/>
                <a:gd name="T7" fmla="*/ 227 h 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8"/>
                <a:gd name="T13" fmla="*/ 0 h 248"/>
                <a:gd name="T14" fmla="*/ 1858 w 1858"/>
                <a:gd name="T15" fmla="*/ 248 h 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8" h="248">
                  <a:moveTo>
                    <a:pt x="1858" y="227"/>
                  </a:moveTo>
                  <a:lnTo>
                    <a:pt x="155" y="0"/>
                  </a:lnTo>
                  <a:lnTo>
                    <a:pt x="0" y="248"/>
                  </a:lnTo>
                  <a:lnTo>
                    <a:pt x="1858" y="227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8" name="Freeform 7"/>
            <p:cNvSpPr>
              <a:spLocks/>
            </p:cNvSpPr>
            <p:nvPr/>
          </p:nvSpPr>
          <p:spPr bwMode="auto">
            <a:xfrm>
              <a:off x="2928" y="1872"/>
              <a:ext cx="1868" cy="705"/>
            </a:xfrm>
            <a:custGeom>
              <a:avLst/>
              <a:gdLst>
                <a:gd name="T0" fmla="*/ 0 w 2088"/>
                <a:gd name="T1" fmla="*/ 0 h 851"/>
                <a:gd name="T2" fmla="*/ 2088 w 2088"/>
                <a:gd name="T3" fmla="*/ 667 h 851"/>
                <a:gd name="T4" fmla="*/ 1943 w 2088"/>
                <a:gd name="T5" fmla="*/ 851 h 851"/>
                <a:gd name="T6" fmla="*/ 0 w 2088"/>
                <a:gd name="T7" fmla="*/ 0 h 8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8"/>
                <a:gd name="T13" fmla="*/ 0 h 851"/>
                <a:gd name="T14" fmla="*/ 2088 w 2088"/>
                <a:gd name="T15" fmla="*/ 851 h 8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8" h="851">
                  <a:moveTo>
                    <a:pt x="0" y="0"/>
                  </a:moveTo>
                  <a:lnTo>
                    <a:pt x="2088" y="667"/>
                  </a:lnTo>
                  <a:lnTo>
                    <a:pt x="1943" y="8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9" name="Freeform 8"/>
            <p:cNvSpPr>
              <a:spLocks/>
            </p:cNvSpPr>
            <p:nvPr/>
          </p:nvSpPr>
          <p:spPr bwMode="auto">
            <a:xfrm>
              <a:off x="1700" y="1872"/>
              <a:ext cx="1132" cy="1472"/>
            </a:xfrm>
            <a:custGeom>
              <a:avLst/>
              <a:gdLst>
                <a:gd name="T0" fmla="*/ 1346 w 1346"/>
                <a:gd name="T1" fmla="*/ 0 h 1647"/>
                <a:gd name="T2" fmla="*/ 0 w 1346"/>
                <a:gd name="T3" fmla="*/ 1561 h 1647"/>
                <a:gd name="T4" fmla="*/ 350 w 1346"/>
                <a:gd name="T5" fmla="*/ 1647 h 1647"/>
                <a:gd name="T6" fmla="*/ 1346 w 1346"/>
                <a:gd name="T7" fmla="*/ 0 h 16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6"/>
                <a:gd name="T13" fmla="*/ 0 h 1647"/>
                <a:gd name="T14" fmla="*/ 1346 w 1346"/>
                <a:gd name="T15" fmla="*/ 1647 h 1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6" h="1647">
                  <a:moveTo>
                    <a:pt x="1346" y="0"/>
                  </a:moveTo>
                  <a:lnTo>
                    <a:pt x="0" y="1561"/>
                  </a:lnTo>
                  <a:lnTo>
                    <a:pt x="350" y="1647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0" name="Freeform 9"/>
            <p:cNvSpPr>
              <a:spLocks/>
            </p:cNvSpPr>
            <p:nvPr/>
          </p:nvSpPr>
          <p:spPr bwMode="auto">
            <a:xfrm>
              <a:off x="3024" y="1639"/>
              <a:ext cx="1709" cy="185"/>
            </a:xfrm>
            <a:custGeom>
              <a:avLst/>
              <a:gdLst>
                <a:gd name="T0" fmla="*/ 0 w 1591"/>
                <a:gd name="T1" fmla="*/ 180 h 221"/>
                <a:gd name="T2" fmla="*/ 1577 w 1591"/>
                <a:gd name="T3" fmla="*/ 0 h 221"/>
                <a:gd name="T4" fmla="*/ 1591 w 1591"/>
                <a:gd name="T5" fmla="*/ 221 h 221"/>
                <a:gd name="T6" fmla="*/ 0 w 1591"/>
                <a:gd name="T7" fmla="*/ 180 h 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91"/>
                <a:gd name="T13" fmla="*/ 0 h 221"/>
                <a:gd name="T14" fmla="*/ 1591 w 1591"/>
                <a:gd name="T15" fmla="*/ 221 h 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91" h="221">
                  <a:moveTo>
                    <a:pt x="0" y="180"/>
                  </a:moveTo>
                  <a:lnTo>
                    <a:pt x="1577" y="0"/>
                  </a:lnTo>
                  <a:lnTo>
                    <a:pt x="1591" y="221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1" name="Freeform 10"/>
            <p:cNvSpPr>
              <a:spLocks/>
            </p:cNvSpPr>
            <p:nvPr/>
          </p:nvSpPr>
          <p:spPr bwMode="auto">
            <a:xfrm>
              <a:off x="3063" y="1884"/>
              <a:ext cx="1174" cy="1213"/>
            </a:xfrm>
            <a:custGeom>
              <a:avLst/>
              <a:gdLst>
                <a:gd name="T0" fmla="*/ 0 w 1653"/>
                <a:gd name="T1" fmla="*/ 0 h 1690"/>
                <a:gd name="T2" fmla="*/ 1653 w 1653"/>
                <a:gd name="T3" fmla="*/ 1625 h 1690"/>
                <a:gd name="T4" fmla="*/ 1569 w 1653"/>
                <a:gd name="T5" fmla="*/ 1690 h 1690"/>
                <a:gd name="T6" fmla="*/ 0 w 1653"/>
                <a:gd name="T7" fmla="*/ 0 h 16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53"/>
                <a:gd name="T13" fmla="*/ 0 h 1690"/>
                <a:gd name="T14" fmla="*/ 1653 w 1653"/>
                <a:gd name="T15" fmla="*/ 1690 h 16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53" h="1690">
                  <a:moveTo>
                    <a:pt x="0" y="0"/>
                  </a:moveTo>
                  <a:lnTo>
                    <a:pt x="1653" y="1625"/>
                  </a:lnTo>
                  <a:lnTo>
                    <a:pt x="1569" y="16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2" name="Freeform 11"/>
            <p:cNvSpPr>
              <a:spLocks/>
            </p:cNvSpPr>
            <p:nvPr/>
          </p:nvSpPr>
          <p:spPr bwMode="auto">
            <a:xfrm>
              <a:off x="2976" y="1872"/>
              <a:ext cx="912" cy="1488"/>
            </a:xfrm>
            <a:custGeom>
              <a:avLst/>
              <a:gdLst>
                <a:gd name="T0" fmla="*/ 0 w 1206"/>
                <a:gd name="T1" fmla="*/ 0 h 2148"/>
                <a:gd name="T2" fmla="*/ 1206 w 1206"/>
                <a:gd name="T3" fmla="*/ 2106 h 2148"/>
                <a:gd name="T4" fmla="*/ 1105 w 1206"/>
                <a:gd name="T5" fmla="*/ 2148 h 2148"/>
                <a:gd name="T6" fmla="*/ 0 w 1206"/>
                <a:gd name="T7" fmla="*/ 0 h 2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6"/>
                <a:gd name="T13" fmla="*/ 0 h 2148"/>
                <a:gd name="T14" fmla="*/ 1206 w 1206"/>
                <a:gd name="T15" fmla="*/ 2148 h 2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6" h="2148">
                  <a:moveTo>
                    <a:pt x="0" y="0"/>
                  </a:moveTo>
                  <a:lnTo>
                    <a:pt x="1206" y="2106"/>
                  </a:lnTo>
                  <a:lnTo>
                    <a:pt x="1105" y="21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3" name="Freeform 12"/>
            <p:cNvSpPr>
              <a:spLocks/>
            </p:cNvSpPr>
            <p:nvPr/>
          </p:nvSpPr>
          <p:spPr bwMode="auto">
            <a:xfrm>
              <a:off x="2160" y="624"/>
              <a:ext cx="720" cy="1152"/>
            </a:xfrm>
            <a:custGeom>
              <a:avLst/>
              <a:gdLst>
                <a:gd name="T0" fmla="*/ 760 w 760"/>
                <a:gd name="T1" fmla="*/ 1344 h 1344"/>
                <a:gd name="T2" fmla="*/ 80 w 760"/>
                <a:gd name="T3" fmla="*/ 0 h 1344"/>
                <a:gd name="T4" fmla="*/ 0 w 760"/>
                <a:gd name="T5" fmla="*/ 72 h 1344"/>
                <a:gd name="T6" fmla="*/ 760 w 760"/>
                <a:gd name="T7" fmla="*/ 1344 h 13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0"/>
                <a:gd name="T13" fmla="*/ 0 h 1344"/>
                <a:gd name="T14" fmla="*/ 760 w 760"/>
                <a:gd name="T15" fmla="*/ 1344 h 13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0" h="1344">
                  <a:moveTo>
                    <a:pt x="760" y="1344"/>
                  </a:moveTo>
                  <a:lnTo>
                    <a:pt x="80" y="0"/>
                  </a:lnTo>
                  <a:lnTo>
                    <a:pt x="0" y="72"/>
                  </a:lnTo>
                  <a:lnTo>
                    <a:pt x="760" y="1344"/>
                  </a:lnTo>
                  <a:close/>
                </a:path>
              </a:pathLst>
            </a:custGeom>
            <a:solidFill>
              <a:srgbClr val="FF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4" name="Freeform 13"/>
            <p:cNvSpPr>
              <a:spLocks/>
            </p:cNvSpPr>
            <p:nvPr/>
          </p:nvSpPr>
          <p:spPr bwMode="auto">
            <a:xfrm rot="6261668">
              <a:off x="1996" y="2667"/>
              <a:ext cx="1629" cy="145"/>
            </a:xfrm>
            <a:custGeom>
              <a:avLst/>
              <a:gdLst>
                <a:gd name="T0" fmla="*/ 0 w 1591"/>
                <a:gd name="T1" fmla="*/ 180 h 221"/>
                <a:gd name="T2" fmla="*/ 1577 w 1591"/>
                <a:gd name="T3" fmla="*/ 0 h 221"/>
                <a:gd name="T4" fmla="*/ 1591 w 1591"/>
                <a:gd name="T5" fmla="*/ 221 h 221"/>
                <a:gd name="T6" fmla="*/ 0 w 1591"/>
                <a:gd name="T7" fmla="*/ 180 h 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91"/>
                <a:gd name="T13" fmla="*/ 0 h 221"/>
                <a:gd name="T14" fmla="*/ 1591 w 1591"/>
                <a:gd name="T15" fmla="*/ 221 h 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91" h="221">
                  <a:moveTo>
                    <a:pt x="0" y="180"/>
                  </a:moveTo>
                  <a:lnTo>
                    <a:pt x="1577" y="0"/>
                  </a:lnTo>
                  <a:lnTo>
                    <a:pt x="1591" y="221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5" name="Freeform 14"/>
            <p:cNvSpPr>
              <a:spLocks/>
            </p:cNvSpPr>
            <p:nvPr/>
          </p:nvSpPr>
          <p:spPr bwMode="auto">
            <a:xfrm rot="-4282282">
              <a:off x="2403" y="996"/>
              <a:ext cx="1344" cy="237"/>
            </a:xfrm>
            <a:custGeom>
              <a:avLst/>
              <a:gdLst>
                <a:gd name="T0" fmla="*/ 0 w 1591"/>
                <a:gd name="T1" fmla="*/ 180 h 221"/>
                <a:gd name="T2" fmla="*/ 1577 w 1591"/>
                <a:gd name="T3" fmla="*/ 0 h 221"/>
                <a:gd name="T4" fmla="*/ 1591 w 1591"/>
                <a:gd name="T5" fmla="*/ 221 h 221"/>
                <a:gd name="T6" fmla="*/ 0 w 1591"/>
                <a:gd name="T7" fmla="*/ 180 h 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91"/>
                <a:gd name="T13" fmla="*/ 0 h 221"/>
                <a:gd name="T14" fmla="*/ 1591 w 1591"/>
                <a:gd name="T15" fmla="*/ 221 h 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91" h="221">
                  <a:moveTo>
                    <a:pt x="0" y="180"/>
                  </a:moveTo>
                  <a:lnTo>
                    <a:pt x="1577" y="0"/>
                  </a:lnTo>
                  <a:lnTo>
                    <a:pt x="1591" y="221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6" name="Freeform 15"/>
            <p:cNvSpPr>
              <a:spLocks/>
            </p:cNvSpPr>
            <p:nvPr/>
          </p:nvSpPr>
          <p:spPr bwMode="auto">
            <a:xfrm rot="742508">
              <a:off x="929" y="1577"/>
              <a:ext cx="1872" cy="898"/>
            </a:xfrm>
            <a:custGeom>
              <a:avLst/>
              <a:gdLst>
                <a:gd name="T0" fmla="*/ 2116 w 2116"/>
                <a:gd name="T1" fmla="*/ 0 h 970"/>
                <a:gd name="T2" fmla="*/ 0 w 2116"/>
                <a:gd name="T3" fmla="*/ 847 h 970"/>
                <a:gd name="T4" fmla="*/ 25 w 2116"/>
                <a:gd name="T5" fmla="*/ 970 h 970"/>
                <a:gd name="T6" fmla="*/ 2116 w 2116"/>
                <a:gd name="T7" fmla="*/ 0 h 9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6"/>
                <a:gd name="T13" fmla="*/ 0 h 970"/>
                <a:gd name="T14" fmla="*/ 2116 w 2116"/>
                <a:gd name="T15" fmla="*/ 970 h 9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6" h="970">
                  <a:moveTo>
                    <a:pt x="2116" y="0"/>
                  </a:moveTo>
                  <a:lnTo>
                    <a:pt x="0" y="847"/>
                  </a:lnTo>
                  <a:lnTo>
                    <a:pt x="25" y="970"/>
                  </a:lnTo>
                  <a:lnTo>
                    <a:pt x="2116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7" name="Freeform 16"/>
            <p:cNvSpPr>
              <a:spLocks/>
            </p:cNvSpPr>
            <p:nvPr/>
          </p:nvSpPr>
          <p:spPr bwMode="auto">
            <a:xfrm rot="-1184332">
              <a:off x="3086" y="1318"/>
              <a:ext cx="1495" cy="182"/>
            </a:xfrm>
            <a:custGeom>
              <a:avLst/>
              <a:gdLst>
                <a:gd name="T0" fmla="*/ 0 w 1591"/>
                <a:gd name="T1" fmla="*/ 180 h 221"/>
                <a:gd name="T2" fmla="*/ 1577 w 1591"/>
                <a:gd name="T3" fmla="*/ 0 h 221"/>
                <a:gd name="T4" fmla="*/ 1591 w 1591"/>
                <a:gd name="T5" fmla="*/ 221 h 221"/>
                <a:gd name="T6" fmla="*/ 0 w 1591"/>
                <a:gd name="T7" fmla="*/ 180 h 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91"/>
                <a:gd name="T13" fmla="*/ 0 h 221"/>
                <a:gd name="T14" fmla="*/ 1591 w 1591"/>
                <a:gd name="T15" fmla="*/ 221 h 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91" h="221">
                  <a:moveTo>
                    <a:pt x="0" y="180"/>
                  </a:moveTo>
                  <a:lnTo>
                    <a:pt x="1577" y="0"/>
                  </a:lnTo>
                  <a:lnTo>
                    <a:pt x="1591" y="221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8" name="Freeform 17"/>
            <p:cNvSpPr>
              <a:spLocks/>
            </p:cNvSpPr>
            <p:nvPr/>
          </p:nvSpPr>
          <p:spPr bwMode="auto">
            <a:xfrm rot="-8385508">
              <a:off x="1568" y="1290"/>
              <a:ext cx="1344" cy="189"/>
            </a:xfrm>
            <a:custGeom>
              <a:avLst/>
              <a:gdLst>
                <a:gd name="T0" fmla="*/ 0 w 1591"/>
                <a:gd name="T1" fmla="*/ 180 h 221"/>
                <a:gd name="T2" fmla="*/ 1577 w 1591"/>
                <a:gd name="T3" fmla="*/ 0 h 221"/>
                <a:gd name="T4" fmla="*/ 1591 w 1591"/>
                <a:gd name="T5" fmla="*/ 221 h 221"/>
                <a:gd name="T6" fmla="*/ 0 w 1591"/>
                <a:gd name="T7" fmla="*/ 180 h 2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91"/>
                <a:gd name="T13" fmla="*/ 0 h 221"/>
                <a:gd name="T14" fmla="*/ 1591 w 1591"/>
                <a:gd name="T15" fmla="*/ 221 h 2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91" h="221">
                  <a:moveTo>
                    <a:pt x="0" y="180"/>
                  </a:moveTo>
                  <a:lnTo>
                    <a:pt x="1577" y="0"/>
                  </a:lnTo>
                  <a:lnTo>
                    <a:pt x="1591" y="221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52400" y="304800"/>
            <a:ext cx="1970088" cy="2132013"/>
            <a:chOff x="881" y="505"/>
            <a:chExt cx="3024" cy="3335"/>
          </a:xfrm>
        </p:grpSpPr>
        <p:sp>
          <p:nvSpPr>
            <p:cNvPr id="5129" name="Freeform 19"/>
            <p:cNvSpPr>
              <a:spLocks/>
            </p:cNvSpPr>
            <p:nvPr/>
          </p:nvSpPr>
          <p:spPr bwMode="auto">
            <a:xfrm>
              <a:off x="2724" y="505"/>
              <a:ext cx="1120" cy="737"/>
            </a:xfrm>
            <a:custGeom>
              <a:avLst/>
              <a:gdLst>
                <a:gd name="T0" fmla="*/ 1007 w 1577"/>
                <a:gd name="T1" fmla="*/ 1014 h 1028"/>
                <a:gd name="T2" fmla="*/ 894 w 1577"/>
                <a:gd name="T3" fmla="*/ 985 h 1028"/>
                <a:gd name="T4" fmla="*/ 799 w 1577"/>
                <a:gd name="T5" fmla="*/ 943 h 1028"/>
                <a:gd name="T6" fmla="*/ 712 w 1577"/>
                <a:gd name="T7" fmla="*/ 877 h 1028"/>
                <a:gd name="T8" fmla="*/ 642 w 1577"/>
                <a:gd name="T9" fmla="*/ 838 h 1028"/>
                <a:gd name="T10" fmla="*/ 592 w 1577"/>
                <a:gd name="T11" fmla="*/ 850 h 1028"/>
                <a:gd name="T12" fmla="*/ 543 w 1577"/>
                <a:gd name="T13" fmla="*/ 871 h 1028"/>
                <a:gd name="T14" fmla="*/ 497 w 1577"/>
                <a:gd name="T15" fmla="*/ 890 h 1028"/>
                <a:gd name="T16" fmla="*/ 384 w 1577"/>
                <a:gd name="T17" fmla="*/ 908 h 1028"/>
                <a:gd name="T18" fmla="*/ 221 w 1577"/>
                <a:gd name="T19" fmla="*/ 879 h 1028"/>
                <a:gd name="T20" fmla="*/ 101 w 1577"/>
                <a:gd name="T21" fmla="*/ 793 h 1028"/>
                <a:gd name="T22" fmla="*/ 56 w 1577"/>
                <a:gd name="T23" fmla="*/ 654 h 1028"/>
                <a:gd name="T24" fmla="*/ 78 w 1577"/>
                <a:gd name="T25" fmla="*/ 551 h 1028"/>
                <a:gd name="T26" fmla="*/ 91 w 1577"/>
                <a:gd name="T27" fmla="*/ 522 h 1028"/>
                <a:gd name="T28" fmla="*/ 103 w 1577"/>
                <a:gd name="T29" fmla="*/ 493 h 1028"/>
                <a:gd name="T30" fmla="*/ 113 w 1577"/>
                <a:gd name="T31" fmla="*/ 462 h 1028"/>
                <a:gd name="T32" fmla="*/ 29 w 1577"/>
                <a:gd name="T33" fmla="*/ 371 h 1028"/>
                <a:gd name="T34" fmla="*/ 14 w 1577"/>
                <a:gd name="T35" fmla="*/ 198 h 1028"/>
                <a:gd name="T36" fmla="*/ 138 w 1577"/>
                <a:gd name="T37" fmla="*/ 63 h 1028"/>
                <a:gd name="T38" fmla="*/ 328 w 1577"/>
                <a:gd name="T39" fmla="*/ 39 h 1028"/>
                <a:gd name="T40" fmla="*/ 433 w 1577"/>
                <a:gd name="T41" fmla="*/ 94 h 1028"/>
                <a:gd name="T42" fmla="*/ 493 w 1577"/>
                <a:gd name="T43" fmla="*/ 41 h 1028"/>
                <a:gd name="T44" fmla="*/ 615 w 1577"/>
                <a:gd name="T45" fmla="*/ 0 h 1028"/>
                <a:gd name="T46" fmla="*/ 735 w 1577"/>
                <a:gd name="T47" fmla="*/ 30 h 1028"/>
                <a:gd name="T48" fmla="*/ 836 w 1577"/>
                <a:gd name="T49" fmla="*/ 119 h 1028"/>
                <a:gd name="T50" fmla="*/ 954 w 1577"/>
                <a:gd name="T51" fmla="*/ 189 h 1028"/>
                <a:gd name="T52" fmla="*/ 1111 w 1577"/>
                <a:gd name="T53" fmla="*/ 185 h 1028"/>
                <a:gd name="T54" fmla="*/ 1265 w 1577"/>
                <a:gd name="T55" fmla="*/ 194 h 1028"/>
                <a:gd name="T56" fmla="*/ 1414 w 1577"/>
                <a:gd name="T57" fmla="*/ 249 h 1028"/>
                <a:gd name="T58" fmla="*/ 1536 w 1577"/>
                <a:gd name="T59" fmla="*/ 377 h 1028"/>
                <a:gd name="T60" fmla="*/ 1577 w 1577"/>
                <a:gd name="T61" fmla="*/ 514 h 1028"/>
                <a:gd name="T62" fmla="*/ 1550 w 1577"/>
                <a:gd name="T63" fmla="*/ 640 h 1028"/>
                <a:gd name="T64" fmla="*/ 1455 w 1577"/>
                <a:gd name="T65" fmla="*/ 749 h 1028"/>
                <a:gd name="T66" fmla="*/ 1375 w 1577"/>
                <a:gd name="T67" fmla="*/ 850 h 1028"/>
                <a:gd name="T68" fmla="*/ 1321 w 1577"/>
                <a:gd name="T69" fmla="*/ 939 h 1028"/>
                <a:gd name="T70" fmla="*/ 1232 w 1577"/>
                <a:gd name="T71" fmla="*/ 995 h 1028"/>
                <a:gd name="T72" fmla="*/ 1125 w 1577"/>
                <a:gd name="T73" fmla="*/ 1024 h 10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77"/>
                <a:gd name="T112" fmla="*/ 0 h 1028"/>
                <a:gd name="T113" fmla="*/ 1577 w 1577"/>
                <a:gd name="T114" fmla="*/ 1028 h 102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77" h="1028">
                  <a:moveTo>
                    <a:pt x="1073" y="1028"/>
                  </a:moveTo>
                  <a:lnTo>
                    <a:pt x="1007" y="1014"/>
                  </a:lnTo>
                  <a:lnTo>
                    <a:pt x="949" y="1003"/>
                  </a:lnTo>
                  <a:lnTo>
                    <a:pt x="894" y="985"/>
                  </a:lnTo>
                  <a:lnTo>
                    <a:pt x="848" y="968"/>
                  </a:lnTo>
                  <a:lnTo>
                    <a:pt x="799" y="943"/>
                  </a:lnTo>
                  <a:lnTo>
                    <a:pt x="757" y="914"/>
                  </a:lnTo>
                  <a:lnTo>
                    <a:pt x="712" y="877"/>
                  </a:lnTo>
                  <a:lnTo>
                    <a:pt x="669" y="836"/>
                  </a:lnTo>
                  <a:lnTo>
                    <a:pt x="642" y="838"/>
                  </a:lnTo>
                  <a:lnTo>
                    <a:pt x="617" y="844"/>
                  </a:lnTo>
                  <a:lnTo>
                    <a:pt x="592" y="850"/>
                  </a:lnTo>
                  <a:lnTo>
                    <a:pt x="568" y="861"/>
                  </a:lnTo>
                  <a:lnTo>
                    <a:pt x="543" y="871"/>
                  </a:lnTo>
                  <a:lnTo>
                    <a:pt x="520" y="881"/>
                  </a:lnTo>
                  <a:lnTo>
                    <a:pt x="497" y="890"/>
                  </a:lnTo>
                  <a:lnTo>
                    <a:pt x="475" y="902"/>
                  </a:lnTo>
                  <a:lnTo>
                    <a:pt x="384" y="908"/>
                  </a:lnTo>
                  <a:lnTo>
                    <a:pt x="299" y="902"/>
                  </a:lnTo>
                  <a:lnTo>
                    <a:pt x="221" y="879"/>
                  </a:lnTo>
                  <a:lnTo>
                    <a:pt x="155" y="846"/>
                  </a:lnTo>
                  <a:lnTo>
                    <a:pt x="101" y="793"/>
                  </a:lnTo>
                  <a:lnTo>
                    <a:pt x="68" y="731"/>
                  </a:lnTo>
                  <a:lnTo>
                    <a:pt x="56" y="654"/>
                  </a:lnTo>
                  <a:lnTo>
                    <a:pt x="72" y="567"/>
                  </a:lnTo>
                  <a:lnTo>
                    <a:pt x="78" y="551"/>
                  </a:lnTo>
                  <a:lnTo>
                    <a:pt x="85" y="538"/>
                  </a:lnTo>
                  <a:lnTo>
                    <a:pt x="91" y="522"/>
                  </a:lnTo>
                  <a:lnTo>
                    <a:pt x="99" y="508"/>
                  </a:lnTo>
                  <a:lnTo>
                    <a:pt x="103" y="493"/>
                  </a:lnTo>
                  <a:lnTo>
                    <a:pt x="109" y="477"/>
                  </a:lnTo>
                  <a:lnTo>
                    <a:pt x="113" y="462"/>
                  </a:lnTo>
                  <a:lnTo>
                    <a:pt x="115" y="448"/>
                  </a:lnTo>
                  <a:lnTo>
                    <a:pt x="29" y="371"/>
                  </a:lnTo>
                  <a:lnTo>
                    <a:pt x="0" y="285"/>
                  </a:lnTo>
                  <a:lnTo>
                    <a:pt x="14" y="198"/>
                  </a:lnTo>
                  <a:lnTo>
                    <a:pt x="64" y="123"/>
                  </a:lnTo>
                  <a:lnTo>
                    <a:pt x="138" y="63"/>
                  </a:lnTo>
                  <a:lnTo>
                    <a:pt x="229" y="33"/>
                  </a:lnTo>
                  <a:lnTo>
                    <a:pt x="328" y="39"/>
                  </a:lnTo>
                  <a:lnTo>
                    <a:pt x="425" y="94"/>
                  </a:lnTo>
                  <a:lnTo>
                    <a:pt x="433" y="94"/>
                  </a:lnTo>
                  <a:lnTo>
                    <a:pt x="442" y="94"/>
                  </a:lnTo>
                  <a:lnTo>
                    <a:pt x="493" y="41"/>
                  </a:lnTo>
                  <a:lnTo>
                    <a:pt x="553" y="12"/>
                  </a:lnTo>
                  <a:lnTo>
                    <a:pt x="615" y="0"/>
                  </a:lnTo>
                  <a:lnTo>
                    <a:pt x="677" y="8"/>
                  </a:lnTo>
                  <a:lnTo>
                    <a:pt x="735" y="30"/>
                  </a:lnTo>
                  <a:lnTo>
                    <a:pt x="789" y="66"/>
                  </a:lnTo>
                  <a:lnTo>
                    <a:pt x="836" y="119"/>
                  </a:lnTo>
                  <a:lnTo>
                    <a:pt x="875" y="185"/>
                  </a:lnTo>
                  <a:lnTo>
                    <a:pt x="954" y="189"/>
                  </a:lnTo>
                  <a:lnTo>
                    <a:pt x="1034" y="189"/>
                  </a:lnTo>
                  <a:lnTo>
                    <a:pt x="1111" y="185"/>
                  </a:lnTo>
                  <a:lnTo>
                    <a:pt x="1189" y="187"/>
                  </a:lnTo>
                  <a:lnTo>
                    <a:pt x="1265" y="194"/>
                  </a:lnTo>
                  <a:lnTo>
                    <a:pt x="1340" y="214"/>
                  </a:lnTo>
                  <a:lnTo>
                    <a:pt x="1414" y="249"/>
                  </a:lnTo>
                  <a:lnTo>
                    <a:pt x="1490" y="307"/>
                  </a:lnTo>
                  <a:lnTo>
                    <a:pt x="1536" y="377"/>
                  </a:lnTo>
                  <a:lnTo>
                    <a:pt x="1565" y="446"/>
                  </a:lnTo>
                  <a:lnTo>
                    <a:pt x="1577" y="514"/>
                  </a:lnTo>
                  <a:lnTo>
                    <a:pt x="1573" y="580"/>
                  </a:lnTo>
                  <a:lnTo>
                    <a:pt x="1550" y="640"/>
                  </a:lnTo>
                  <a:lnTo>
                    <a:pt x="1511" y="698"/>
                  </a:lnTo>
                  <a:lnTo>
                    <a:pt x="1455" y="749"/>
                  </a:lnTo>
                  <a:lnTo>
                    <a:pt x="1381" y="793"/>
                  </a:lnTo>
                  <a:lnTo>
                    <a:pt x="1375" y="850"/>
                  </a:lnTo>
                  <a:lnTo>
                    <a:pt x="1354" y="900"/>
                  </a:lnTo>
                  <a:lnTo>
                    <a:pt x="1321" y="939"/>
                  </a:lnTo>
                  <a:lnTo>
                    <a:pt x="1282" y="972"/>
                  </a:lnTo>
                  <a:lnTo>
                    <a:pt x="1232" y="995"/>
                  </a:lnTo>
                  <a:lnTo>
                    <a:pt x="1179" y="1014"/>
                  </a:lnTo>
                  <a:lnTo>
                    <a:pt x="1125" y="1024"/>
                  </a:lnTo>
                  <a:lnTo>
                    <a:pt x="1073" y="1028"/>
                  </a:lnTo>
                  <a:close/>
                </a:path>
              </a:pathLst>
            </a:custGeom>
            <a:solidFill>
              <a:srgbClr val="97D7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20"/>
            <p:cNvSpPr>
              <a:spLocks/>
            </p:cNvSpPr>
            <p:nvPr/>
          </p:nvSpPr>
          <p:spPr bwMode="auto">
            <a:xfrm>
              <a:off x="2767" y="540"/>
              <a:ext cx="1026" cy="665"/>
            </a:xfrm>
            <a:custGeom>
              <a:avLst/>
              <a:gdLst>
                <a:gd name="T0" fmla="*/ 931 w 1443"/>
                <a:gd name="T1" fmla="*/ 911 h 929"/>
                <a:gd name="T2" fmla="*/ 813 w 1443"/>
                <a:gd name="T3" fmla="*/ 849 h 929"/>
                <a:gd name="T4" fmla="*/ 710 w 1443"/>
                <a:gd name="T5" fmla="*/ 777 h 929"/>
                <a:gd name="T6" fmla="*/ 629 w 1443"/>
                <a:gd name="T7" fmla="*/ 725 h 929"/>
                <a:gd name="T8" fmla="*/ 495 w 1443"/>
                <a:gd name="T9" fmla="*/ 775 h 929"/>
                <a:gd name="T10" fmla="*/ 264 w 1443"/>
                <a:gd name="T11" fmla="*/ 787 h 929"/>
                <a:gd name="T12" fmla="*/ 89 w 1443"/>
                <a:gd name="T13" fmla="*/ 690 h 929"/>
                <a:gd name="T14" fmla="*/ 68 w 1443"/>
                <a:gd name="T15" fmla="*/ 514 h 929"/>
                <a:gd name="T16" fmla="*/ 144 w 1443"/>
                <a:gd name="T17" fmla="*/ 392 h 929"/>
                <a:gd name="T18" fmla="*/ 140 w 1443"/>
                <a:gd name="T19" fmla="*/ 378 h 929"/>
                <a:gd name="T20" fmla="*/ 37 w 1443"/>
                <a:gd name="T21" fmla="*/ 302 h 929"/>
                <a:gd name="T22" fmla="*/ 12 w 1443"/>
                <a:gd name="T23" fmla="*/ 147 h 929"/>
                <a:gd name="T24" fmla="*/ 138 w 1443"/>
                <a:gd name="T25" fmla="*/ 37 h 929"/>
                <a:gd name="T26" fmla="*/ 311 w 1443"/>
                <a:gd name="T27" fmla="*/ 46 h 929"/>
                <a:gd name="T28" fmla="*/ 398 w 1443"/>
                <a:gd name="T29" fmla="*/ 118 h 929"/>
                <a:gd name="T30" fmla="*/ 417 w 1443"/>
                <a:gd name="T31" fmla="*/ 101 h 929"/>
                <a:gd name="T32" fmla="*/ 429 w 1443"/>
                <a:gd name="T33" fmla="*/ 74 h 929"/>
                <a:gd name="T34" fmla="*/ 442 w 1443"/>
                <a:gd name="T35" fmla="*/ 50 h 929"/>
                <a:gd name="T36" fmla="*/ 464 w 1443"/>
                <a:gd name="T37" fmla="*/ 29 h 929"/>
                <a:gd name="T38" fmla="*/ 539 w 1443"/>
                <a:gd name="T39" fmla="*/ 0 h 929"/>
                <a:gd name="T40" fmla="*/ 633 w 1443"/>
                <a:gd name="T41" fmla="*/ 14 h 929"/>
                <a:gd name="T42" fmla="*/ 691 w 1443"/>
                <a:gd name="T43" fmla="*/ 74 h 929"/>
                <a:gd name="T44" fmla="*/ 724 w 1443"/>
                <a:gd name="T45" fmla="*/ 174 h 929"/>
                <a:gd name="T46" fmla="*/ 745 w 1443"/>
                <a:gd name="T47" fmla="*/ 233 h 929"/>
                <a:gd name="T48" fmla="*/ 780 w 1443"/>
                <a:gd name="T49" fmla="*/ 221 h 929"/>
                <a:gd name="T50" fmla="*/ 817 w 1443"/>
                <a:gd name="T51" fmla="*/ 202 h 929"/>
                <a:gd name="T52" fmla="*/ 854 w 1443"/>
                <a:gd name="T53" fmla="*/ 184 h 929"/>
                <a:gd name="T54" fmla="*/ 982 w 1443"/>
                <a:gd name="T55" fmla="*/ 174 h 929"/>
                <a:gd name="T56" fmla="*/ 1209 w 1443"/>
                <a:gd name="T57" fmla="*/ 205 h 929"/>
                <a:gd name="T58" fmla="*/ 1385 w 1443"/>
                <a:gd name="T59" fmla="*/ 302 h 929"/>
                <a:gd name="T60" fmla="*/ 1443 w 1443"/>
                <a:gd name="T61" fmla="*/ 485 h 929"/>
                <a:gd name="T62" fmla="*/ 1387 w 1443"/>
                <a:gd name="T63" fmla="*/ 632 h 929"/>
                <a:gd name="T64" fmla="*/ 1344 w 1443"/>
                <a:gd name="T65" fmla="*/ 663 h 929"/>
                <a:gd name="T66" fmla="*/ 1302 w 1443"/>
                <a:gd name="T67" fmla="*/ 686 h 929"/>
                <a:gd name="T68" fmla="*/ 1255 w 1443"/>
                <a:gd name="T69" fmla="*/ 704 h 929"/>
                <a:gd name="T70" fmla="*/ 1228 w 1443"/>
                <a:gd name="T71" fmla="*/ 721 h 929"/>
                <a:gd name="T72" fmla="*/ 1253 w 1443"/>
                <a:gd name="T73" fmla="*/ 775 h 929"/>
                <a:gd name="T74" fmla="*/ 1226 w 1443"/>
                <a:gd name="T75" fmla="*/ 851 h 929"/>
                <a:gd name="T76" fmla="*/ 1137 w 1443"/>
                <a:gd name="T77" fmla="*/ 900 h 929"/>
                <a:gd name="T78" fmla="*/ 1032 w 1443"/>
                <a:gd name="T79" fmla="*/ 925 h 92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43"/>
                <a:gd name="T121" fmla="*/ 0 h 929"/>
                <a:gd name="T122" fmla="*/ 1443 w 1443"/>
                <a:gd name="T123" fmla="*/ 929 h 92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43" h="929">
                  <a:moveTo>
                    <a:pt x="991" y="929"/>
                  </a:moveTo>
                  <a:lnTo>
                    <a:pt x="931" y="911"/>
                  </a:lnTo>
                  <a:lnTo>
                    <a:pt x="873" y="884"/>
                  </a:lnTo>
                  <a:lnTo>
                    <a:pt x="813" y="849"/>
                  </a:lnTo>
                  <a:lnTo>
                    <a:pt x="761" y="814"/>
                  </a:lnTo>
                  <a:lnTo>
                    <a:pt x="710" y="777"/>
                  </a:lnTo>
                  <a:lnTo>
                    <a:pt x="665" y="746"/>
                  </a:lnTo>
                  <a:lnTo>
                    <a:pt x="629" y="725"/>
                  </a:lnTo>
                  <a:lnTo>
                    <a:pt x="601" y="719"/>
                  </a:lnTo>
                  <a:lnTo>
                    <a:pt x="495" y="775"/>
                  </a:lnTo>
                  <a:lnTo>
                    <a:pt x="378" y="797"/>
                  </a:lnTo>
                  <a:lnTo>
                    <a:pt x="264" y="787"/>
                  </a:lnTo>
                  <a:lnTo>
                    <a:pt x="165" y="752"/>
                  </a:lnTo>
                  <a:lnTo>
                    <a:pt x="89" y="690"/>
                  </a:lnTo>
                  <a:lnTo>
                    <a:pt x="55" y="611"/>
                  </a:lnTo>
                  <a:lnTo>
                    <a:pt x="68" y="514"/>
                  </a:lnTo>
                  <a:lnTo>
                    <a:pt x="148" y="405"/>
                  </a:lnTo>
                  <a:lnTo>
                    <a:pt x="144" y="392"/>
                  </a:lnTo>
                  <a:lnTo>
                    <a:pt x="142" y="384"/>
                  </a:lnTo>
                  <a:lnTo>
                    <a:pt x="140" y="378"/>
                  </a:lnTo>
                  <a:lnTo>
                    <a:pt x="138" y="374"/>
                  </a:lnTo>
                  <a:lnTo>
                    <a:pt x="37" y="302"/>
                  </a:lnTo>
                  <a:lnTo>
                    <a:pt x="0" y="225"/>
                  </a:lnTo>
                  <a:lnTo>
                    <a:pt x="12" y="147"/>
                  </a:lnTo>
                  <a:lnTo>
                    <a:pt x="64" y="83"/>
                  </a:lnTo>
                  <a:lnTo>
                    <a:pt x="138" y="37"/>
                  </a:lnTo>
                  <a:lnTo>
                    <a:pt x="225" y="23"/>
                  </a:lnTo>
                  <a:lnTo>
                    <a:pt x="311" y="46"/>
                  </a:lnTo>
                  <a:lnTo>
                    <a:pt x="386" y="124"/>
                  </a:lnTo>
                  <a:lnTo>
                    <a:pt x="398" y="118"/>
                  </a:lnTo>
                  <a:lnTo>
                    <a:pt x="411" y="118"/>
                  </a:lnTo>
                  <a:lnTo>
                    <a:pt x="417" y="101"/>
                  </a:lnTo>
                  <a:lnTo>
                    <a:pt x="423" y="87"/>
                  </a:lnTo>
                  <a:lnTo>
                    <a:pt x="429" y="74"/>
                  </a:lnTo>
                  <a:lnTo>
                    <a:pt x="437" y="62"/>
                  </a:lnTo>
                  <a:lnTo>
                    <a:pt x="442" y="50"/>
                  </a:lnTo>
                  <a:lnTo>
                    <a:pt x="454" y="39"/>
                  </a:lnTo>
                  <a:lnTo>
                    <a:pt x="464" y="29"/>
                  </a:lnTo>
                  <a:lnTo>
                    <a:pt x="479" y="19"/>
                  </a:lnTo>
                  <a:lnTo>
                    <a:pt x="539" y="0"/>
                  </a:lnTo>
                  <a:lnTo>
                    <a:pt x="592" y="0"/>
                  </a:lnTo>
                  <a:lnTo>
                    <a:pt x="633" y="14"/>
                  </a:lnTo>
                  <a:lnTo>
                    <a:pt x="667" y="41"/>
                  </a:lnTo>
                  <a:lnTo>
                    <a:pt x="691" y="74"/>
                  </a:lnTo>
                  <a:lnTo>
                    <a:pt x="710" y="120"/>
                  </a:lnTo>
                  <a:lnTo>
                    <a:pt x="724" y="174"/>
                  </a:lnTo>
                  <a:lnTo>
                    <a:pt x="735" y="236"/>
                  </a:lnTo>
                  <a:lnTo>
                    <a:pt x="745" y="233"/>
                  </a:lnTo>
                  <a:lnTo>
                    <a:pt x="762" y="229"/>
                  </a:lnTo>
                  <a:lnTo>
                    <a:pt x="780" y="221"/>
                  </a:lnTo>
                  <a:lnTo>
                    <a:pt x="799" y="213"/>
                  </a:lnTo>
                  <a:lnTo>
                    <a:pt x="817" y="202"/>
                  </a:lnTo>
                  <a:lnTo>
                    <a:pt x="836" y="192"/>
                  </a:lnTo>
                  <a:lnTo>
                    <a:pt x="854" y="184"/>
                  </a:lnTo>
                  <a:lnTo>
                    <a:pt x="871" y="178"/>
                  </a:lnTo>
                  <a:lnTo>
                    <a:pt x="982" y="174"/>
                  </a:lnTo>
                  <a:lnTo>
                    <a:pt x="1098" y="182"/>
                  </a:lnTo>
                  <a:lnTo>
                    <a:pt x="1209" y="205"/>
                  </a:lnTo>
                  <a:lnTo>
                    <a:pt x="1309" y="246"/>
                  </a:lnTo>
                  <a:lnTo>
                    <a:pt x="1385" y="302"/>
                  </a:lnTo>
                  <a:lnTo>
                    <a:pt x="1433" y="382"/>
                  </a:lnTo>
                  <a:lnTo>
                    <a:pt x="1443" y="485"/>
                  </a:lnTo>
                  <a:lnTo>
                    <a:pt x="1408" y="615"/>
                  </a:lnTo>
                  <a:lnTo>
                    <a:pt x="1387" y="632"/>
                  </a:lnTo>
                  <a:lnTo>
                    <a:pt x="1366" y="649"/>
                  </a:lnTo>
                  <a:lnTo>
                    <a:pt x="1344" y="663"/>
                  </a:lnTo>
                  <a:lnTo>
                    <a:pt x="1325" y="677"/>
                  </a:lnTo>
                  <a:lnTo>
                    <a:pt x="1302" y="686"/>
                  </a:lnTo>
                  <a:lnTo>
                    <a:pt x="1280" y="696"/>
                  </a:lnTo>
                  <a:lnTo>
                    <a:pt x="1255" y="704"/>
                  </a:lnTo>
                  <a:lnTo>
                    <a:pt x="1232" y="715"/>
                  </a:lnTo>
                  <a:lnTo>
                    <a:pt x="1228" y="721"/>
                  </a:lnTo>
                  <a:lnTo>
                    <a:pt x="1228" y="727"/>
                  </a:lnTo>
                  <a:lnTo>
                    <a:pt x="1253" y="775"/>
                  </a:lnTo>
                  <a:lnTo>
                    <a:pt x="1251" y="818"/>
                  </a:lnTo>
                  <a:lnTo>
                    <a:pt x="1226" y="851"/>
                  </a:lnTo>
                  <a:lnTo>
                    <a:pt x="1187" y="880"/>
                  </a:lnTo>
                  <a:lnTo>
                    <a:pt x="1137" y="900"/>
                  </a:lnTo>
                  <a:lnTo>
                    <a:pt x="1084" y="915"/>
                  </a:lnTo>
                  <a:lnTo>
                    <a:pt x="1032" y="925"/>
                  </a:lnTo>
                  <a:lnTo>
                    <a:pt x="991" y="929"/>
                  </a:lnTo>
                  <a:close/>
                </a:path>
              </a:pathLst>
            </a:custGeom>
            <a:solidFill>
              <a:srgbClr val="9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21"/>
            <p:cNvSpPr>
              <a:spLocks/>
            </p:cNvSpPr>
            <p:nvPr/>
          </p:nvSpPr>
          <p:spPr bwMode="auto">
            <a:xfrm>
              <a:off x="2872" y="603"/>
              <a:ext cx="800" cy="519"/>
            </a:xfrm>
            <a:custGeom>
              <a:avLst/>
              <a:gdLst>
                <a:gd name="T0" fmla="*/ 727 w 1126"/>
                <a:gd name="T1" fmla="*/ 710 h 725"/>
                <a:gd name="T2" fmla="*/ 636 w 1126"/>
                <a:gd name="T3" fmla="*/ 661 h 725"/>
                <a:gd name="T4" fmla="*/ 554 w 1126"/>
                <a:gd name="T5" fmla="*/ 605 h 725"/>
                <a:gd name="T6" fmla="*/ 492 w 1126"/>
                <a:gd name="T7" fmla="*/ 564 h 725"/>
                <a:gd name="T8" fmla="*/ 386 w 1126"/>
                <a:gd name="T9" fmla="*/ 603 h 725"/>
                <a:gd name="T10" fmla="*/ 205 w 1126"/>
                <a:gd name="T11" fmla="*/ 613 h 725"/>
                <a:gd name="T12" fmla="*/ 69 w 1126"/>
                <a:gd name="T13" fmla="*/ 537 h 725"/>
                <a:gd name="T14" fmla="*/ 52 w 1126"/>
                <a:gd name="T15" fmla="*/ 402 h 725"/>
                <a:gd name="T16" fmla="*/ 112 w 1126"/>
                <a:gd name="T17" fmla="*/ 305 h 725"/>
                <a:gd name="T18" fmla="*/ 110 w 1126"/>
                <a:gd name="T19" fmla="*/ 295 h 725"/>
                <a:gd name="T20" fmla="*/ 29 w 1126"/>
                <a:gd name="T21" fmla="*/ 235 h 725"/>
                <a:gd name="T22" fmla="*/ 9 w 1126"/>
                <a:gd name="T23" fmla="*/ 113 h 725"/>
                <a:gd name="T24" fmla="*/ 106 w 1126"/>
                <a:gd name="T25" fmla="*/ 29 h 725"/>
                <a:gd name="T26" fmla="*/ 244 w 1126"/>
                <a:gd name="T27" fmla="*/ 37 h 725"/>
                <a:gd name="T28" fmla="*/ 312 w 1126"/>
                <a:gd name="T29" fmla="*/ 91 h 725"/>
                <a:gd name="T30" fmla="*/ 325 w 1126"/>
                <a:gd name="T31" fmla="*/ 78 h 725"/>
                <a:gd name="T32" fmla="*/ 335 w 1126"/>
                <a:gd name="T33" fmla="*/ 56 h 725"/>
                <a:gd name="T34" fmla="*/ 347 w 1126"/>
                <a:gd name="T35" fmla="*/ 37 h 725"/>
                <a:gd name="T36" fmla="*/ 362 w 1126"/>
                <a:gd name="T37" fmla="*/ 22 h 725"/>
                <a:gd name="T38" fmla="*/ 422 w 1126"/>
                <a:gd name="T39" fmla="*/ 2 h 725"/>
                <a:gd name="T40" fmla="*/ 494 w 1126"/>
                <a:gd name="T41" fmla="*/ 10 h 725"/>
                <a:gd name="T42" fmla="*/ 541 w 1126"/>
                <a:gd name="T43" fmla="*/ 58 h 725"/>
                <a:gd name="T44" fmla="*/ 564 w 1126"/>
                <a:gd name="T45" fmla="*/ 134 h 725"/>
                <a:gd name="T46" fmla="*/ 581 w 1126"/>
                <a:gd name="T47" fmla="*/ 179 h 725"/>
                <a:gd name="T48" fmla="*/ 607 w 1126"/>
                <a:gd name="T49" fmla="*/ 169 h 725"/>
                <a:gd name="T50" fmla="*/ 638 w 1126"/>
                <a:gd name="T51" fmla="*/ 155 h 725"/>
                <a:gd name="T52" fmla="*/ 667 w 1126"/>
                <a:gd name="T53" fmla="*/ 142 h 725"/>
                <a:gd name="T54" fmla="*/ 766 w 1126"/>
                <a:gd name="T55" fmla="*/ 132 h 725"/>
                <a:gd name="T56" fmla="*/ 944 w 1126"/>
                <a:gd name="T57" fmla="*/ 159 h 725"/>
                <a:gd name="T58" fmla="*/ 1082 w 1126"/>
                <a:gd name="T59" fmla="*/ 235 h 725"/>
                <a:gd name="T60" fmla="*/ 1126 w 1126"/>
                <a:gd name="T61" fmla="*/ 378 h 725"/>
                <a:gd name="T62" fmla="*/ 1084 w 1126"/>
                <a:gd name="T63" fmla="*/ 495 h 725"/>
                <a:gd name="T64" fmla="*/ 1049 w 1126"/>
                <a:gd name="T65" fmla="*/ 516 h 725"/>
                <a:gd name="T66" fmla="*/ 1016 w 1126"/>
                <a:gd name="T67" fmla="*/ 533 h 725"/>
                <a:gd name="T68" fmla="*/ 979 w 1126"/>
                <a:gd name="T69" fmla="*/ 549 h 725"/>
                <a:gd name="T70" fmla="*/ 958 w 1126"/>
                <a:gd name="T71" fmla="*/ 562 h 725"/>
                <a:gd name="T72" fmla="*/ 977 w 1126"/>
                <a:gd name="T73" fmla="*/ 605 h 725"/>
                <a:gd name="T74" fmla="*/ 958 w 1126"/>
                <a:gd name="T75" fmla="*/ 663 h 725"/>
                <a:gd name="T76" fmla="*/ 886 w 1126"/>
                <a:gd name="T77" fmla="*/ 704 h 725"/>
                <a:gd name="T78" fmla="*/ 805 w 1126"/>
                <a:gd name="T79" fmla="*/ 721 h 7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6"/>
                <a:gd name="T121" fmla="*/ 0 h 725"/>
                <a:gd name="T122" fmla="*/ 1126 w 1126"/>
                <a:gd name="T123" fmla="*/ 725 h 72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6" h="725">
                  <a:moveTo>
                    <a:pt x="773" y="725"/>
                  </a:moveTo>
                  <a:lnTo>
                    <a:pt x="727" y="710"/>
                  </a:lnTo>
                  <a:lnTo>
                    <a:pt x="682" y="688"/>
                  </a:lnTo>
                  <a:lnTo>
                    <a:pt x="636" y="661"/>
                  </a:lnTo>
                  <a:lnTo>
                    <a:pt x="595" y="634"/>
                  </a:lnTo>
                  <a:lnTo>
                    <a:pt x="554" y="605"/>
                  </a:lnTo>
                  <a:lnTo>
                    <a:pt x="521" y="582"/>
                  </a:lnTo>
                  <a:lnTo>
                    <a:pt x="492" y="564"/>
                  </a:lnTo>
                  <a:lnTo>
                    <a:pt x="471" y="561"/>
                  </a:lnTo>
                  <a:lnTo>
                    <a:pt x="386" y="603"/>
                  </a:lnTo>
                  <a:lnTo>
                    <a:pt x="294" y="623"/>
                  </a:lnTo>
                  <a:lnTo>
                    <a:pt x="205" y="613"/>
                  </a:lnTo>
                  <a:lnTo>
                    <a:pt x="128" y="586"/>
                  </a:lnTo>
                  <a:lnTo>
                    <a:pt x="69" y="537"/>
                  </a:lnTo>
                  <a:lnTo>
                    <a:pt x="40" y="475"/>
                  </a:lnTo>
                  <a:lnTo>
                    <a:pt x="52" y="402"/>
                  </a:lnTo>
                  <a:lnTo>
                    <a:pt x="116" y="318"/>
                  </a:lnTo>
                  <a:lnTo>
                    <a:pt x="112" y="305"/>
                  </a:lnTo>
                  <a:lnTo>
                    <a:pt x="112" y="299"/>
                  </a:lnTo>
                  <a:lnTo>
                    <a:pt x="110" y="295"/>
                  </a:lnTo>
                  <a:lnTo>
                    <a:pt x="108" y="293"/>
                  </a:lnTo>
                  <a:lnTo>
                    <a:pt x="29" y="235"/>
                  </a:lnTo>
                  <a:lnTo>
                    <a:pt x="0" y="175"/>
                  </a:lnTo>
                  <a:lnTo>
                    <a:pt x="9" y="113"/>
                  </a:lnTo>
                  <a:lnTo>
                    <a:pt x="50" y="64"/>
                  </a:lnTo>
                  <a:lnTo>
                    <a:pt x="106" y="29"/>
                  </a:lnTo>
                  <a:lnTo>
                    <a:pt x="176" y="18"/>
                  </a:lnTo>
                  <a:lnTo>
                    <a:pt x="244" y="37"/>
                  </a:lnTo>
                  <a:lnTo>
                    <a:pt x="302" y="95"/>
                  </a:lnTo>
                  <a:lnTo>
                    <a:pt x="312" y="91"/>
                  </a:lnTo>
                  <a:lnTo>
                    <a:pt x="324" y="91"/>
                  </a:lnTo>
                  <a:lnTo>
                    <a:pt x="325" y="78"/>
                  </a:lnTo>
                  <a:lnTo>
                    <a:pt x="331" y="66"/>
                  </a:lnTo>
                  <a:lnTo>
                    <a:pt x="335" y="56"/>
                  </a:lnTo>
                  <a:lnTo>
                    <a:pt x="341" y="47"/>
                  </a:lnTo>
                  <a:lnTo>
                    <a:pt x="347" y="37"/>
                  </a:lnTo>
                  <a:lnTo>
                    <a:pt x="355" y="29"/>
                  </a:lnTo>
                  <a:lnTo>
                    <a:pt x="362" y="22"/>
                  </a:lnTo>
                  <a:lnTo>
                    <a:pt x="374" y="16"/>
                  </a:lnTo>
                  <a:lnTo>
                    <a:pt x="422" y="2"/>
                  </a:lnTo>
                  <a:lnTo>
                    <a:pt x="463" y="0"/>
                  </a:lnTo>
                  <a:lnTo>
                    <a:pt x="494" y="10"/>
                  </a:lnTo>
                  <a:lnTo>
                    <a:pt x="521" y="31"/>
                  </a:lnTo>
                  <a:lnTo>
                    <a:pt x="541" y="58"/>
                  </a:lnTo>
                  <a:lnTo>
                    <a:pt x="554" y="93"/>
                  </a:lnTo>
                  <a:lnTo>
                    <a:pt x="564" y="134"/>
                  </a:lnTo>
                  <a:lnTo>
                    <a:pt x="572" y="182"/>
                  </a:lnTo>
                  <a:lnTo>
                    <a:pt x="581" y="179"/>
                  </a:lnTo>
                  <a:lnTo>
                    <a:pt x="593" y="175"/>
                  </a:lnTo>
                  <a:lnTo>
                    <a:pt x="607" y="169"/>
                  </a:lnTo>
                  <a:lnTo>
                    <a:pt x="624" y="163"/>
                  </a:lnTo>
                  <a:lnTo>
                    <a:pt x="638" y="155"/>
                  </a:lnTo>
                  <a:lnTo>
                    <a:pt x="653" y="148"/>
                  </a:lnTo>
                  <a:lnTo>
                    <a:pt x="667" y="142"/>
                  </a:lnTo>
                  <a:lnTo>
                    <a:pt x="680" y="138"/>
                  </a:lnTo>
                  <a:lnTo>
                    <a:pt x="766" y="132"/>
                  </a:lnTo>
                  <a:lnTo>
                    <a:pt x="857" y="140"/>
                  </a:lnTo>
                  <a:lnTo>
                    <a:pt x="944" y="159"/>
                  </a:lnTo>
                  <a:lnTo>
                    <a:pt x="1022" y="190"/>
                  </a:lnTo>
                  <a:lnTo>
                    <a:pt x="1082" y="235"/>
                  </a:lnTo>
                  <a:lnTo>
                    <a:pt x="1119" y="297"/>
                  </a:lnTo>
                  <a:lnTo>
                    <a:pt x="1126" y="378"/>
                  </a:lnTo>
                  <a:lnTo>
                    <a:pt x="1101" y="481"/>
                  </a:lnTo>
                  <a:lnTo>
                    <a:pt x="1084" y="495"/>
                  </a:lnTo>
                  <a:lnTo>
                    <a:pt x="1066" y="506"/>
                  </a:lnTo>
                  <a:lnTo>
                    <a:pt x="1049" y="516"/>
                  </a:lnTo>
                  <a:lnTo>
                    <a:pt x="1033" y="528"/>
                  </a:lnTo>
                  <a:lnTo>
                    <a:pt x="1016" y="533"/>
                  </a:lnTo>
                  <a:lnTo>
                    <a:pt x="998" y="541"/>
                  </a:lnTo>
                  <a:lnTo>
                    <a:pt x="979" y="549"/>
                  </a:lnTo>
                  <a:lnTo>
                    <a:pt x="962" y="557"/>
                  </a:lnTo>
                  <a:lnTo>
                    <a:pt x="958" y="562"/>
                  </a:lnTo>
                  <a:lnTo>
                    <a:pt x="958" y="568"/>
                  </a:lnTo>
                  <a:lnTo>
                    <a:pt x="977" y="605"/>
                  </a:lnTo>
                  <a:lnTo>
                    <a:pt x="977" y="638"/>
                  </a:lnTo>
                  <a:lnTo>
                    <a:pt x="958" y="663"/>
                  </a:lnTo>
                  <a:lnTo>
                    <a:pt x="927" y="687"/>
                  </a:lnTo>
                  <a:lnTo>
                    <a:pt x="886" y="704"/>
                  </a:lnTo>
                  <a:lnTo>
                    <a:pt x="845" y="716"/>
                  </a:lnTo>
                  <a:lnTo>
                    <a:pt x="805" y="721"/>
                  </a:lnTo>
                  <a:lnTo>
                    <a:pt x="773" y="725"/>
                  </a:lnTo>
                  <a:close/>
                </a:path>
              </a:pathLst>
            </a:custGeom>
            <a:solidFill>
              <a:srgbClr val="D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2" name="Freeform 22"/>
            <p:cNvSpPr>
              <a:spLocks/>
            </p:cNvSpPr>
            <p:nvPr/>
          </p:nvSpPr>
          <p:spPr bwMode="auto">
            <a:xfrm>
              <a:off x="881" y="852"/>
              <a:ext cx="1452" cy="909"/>
            </a:xfrm>
            <a:custGeom>
              <a:avLst/>
              <a:gdLst>
                <a:gd name="T0" fmla="*/ 1294 w 2042"/>
                <a:gd name="T1" fmla="*/ 1255 h 1268"/>
                <a:gd name="T2" fmla="*/ 1193 w 2042"/>
                <a:gd name="T3" fmla="*/ 1220 h 1268"/>
                <a:gd name="T4" fmla="*/ 1110 w 2042"/>
                <a:gd name="T5" fmla="*/ 1171 h 1268"/>
                <a:gd name="T6" fmla="*/ 1028 w 2042"/>
                <a:gd name="T7" fmla="*/ 1109 h 1268"/>
                <a:gd name="T8" fmla="*/ 869 w 2042"/>
                <a:gd name="T9" fmla="*/ 1072 h 1268"/>
                <a:gd name="T10" fmla="*/ 679 w 2042"/>
                <a:gd name="T11" fmla="*/ 1049 h 1268"/>
                <a:gd name="T12" fmla="*/ 534 w 2042"/>
                <a:gd name="T13" fmla="*/ 977 h 1268"/>
                <a:gd name="T14" fmla="*/ 413 w 2042"/>
                <a:gd name="T15" fmla="*/ 840 h 1268"/>
                <a:gd name="T16" fmla="*/ 336 w 2042"/>
                <a:gd name="T17" fmla="*/ 735 h 1268"/>
                <a:gd name="T18" fmla="*/ 289 w 2042"/>
                <a:gd name="T19" fmla="*/ 723 h 1268"/>
                <a:gd name="T20" fmla="*/ 245 w 2042"/>
                <a:gd name="T21" fmla="*/ 714 h 1268"/>
                <a:gd name="T22" fmla="*/ 204 w 2042"/>
                <a:gd name="T23" fmla="*/ 700 h 1268"/>
                <a:gd name="T24" fmla="*/ 37 w 2042"/>
                <a:gd name="T25" fmla="*/ 518 h 1268"/>
                <a:gd name="T26" fmla="*/ 49 w 2042"/>
                <a:gd name="T27" fmla="*/ 198 h 1268"/>
                <a:gd name="T28" fmla="*/ 318 w 2042"/>
                <a:gd name="T29" fmla="*/ 12 h 1268"/>
                <a:gd name="T30" fmla="*/ 687 w 2042"/>
                <a:gd name="T31" fmla="*/ 60 h 1268"/>
                <a:gd name="T32" fmla="*/ 865 w 2042"/>
                <a:gd name="T33" fmla="*/ 208 h 1268"/>
                <a:gd name="T34" fmla="*/ 972 w 2042"/>
                <a:gd name="T35" fmla="*/ 161 h 1268"/>
                <a:gd name="T36" fmla="*/ 1146 w 2042"/>
                <a:gd name="T37" fmla="*/ 130 h 1268"/>
                <a:gd name="T38" fmla="*/ 1302 w 2042"/>
                <a:gd name="T39" fmla="*/ 182 h 1268"/>
                <a:gd name="T40" fmla="*/ 1433 w 2042"/>
                <a:gd name="T41" fmla="*/ 312 h 1268"/>
                <a:gd name="T42" fmla="*/ 1509 w 2042"/>
                <a:gd name="T43" fmla="*/ 407 h 1268"/>
                <a:gd name="T44" fmla="*/ 1546 w 2042"/>
                <a:gd name="T45" fmla="*/ 398 h 1268"/>
                <a:gd name="T46" fmla="*/ 1587 w 2042"/>
                <a:gd name="T47" fmla="*/ 384 h 1268"/>
                <a:gd name="T48" fmla="*/ 1627 w 2042"/>
                <a:gd name="T49" fmla="*/ 371 h 1268"/>
                <a:gd name="T50" fmla="*/ 1817 w 2042"/>
                <a:gd name="T51" fmla="*/ 394 h 1268"/>
                <a:gd name="T52" fmla="*/ 2015 w 2042"/>
                <a:gd name="T53" fmla="*/ 582 h 1268"/>
                <a:gd name="T54" fmla="*/ 2017 w 2042"/>
                <a:gd name="T55" fmla="*/ 838 h 1268"/>
                <a:gd name="T56" fmla="*/ 1814 w 2042"/>
                <a:gd name="T57" fmla="*/ 1037 h 1268"/>
                <a:gd name="T58" fmla="*/ 1610 w 2042"/>
                <a:gd name="T59" fmla="*/ 1121 h 1268"/>
                <a:gd name="T60" fmla="*/ 1554 w 2042"/>
                <a:gd name="T61" fmla="*/ 1187 h 1268"/>
                <a:gd name="T62" fmla="*/ 1488 w 2042"/>
                <a:gd name="T63" fmla="*/ 1235 h 1268"/>
                <a:gd name="T64" fmla="*/ 1406 w 2042"/>
                <a:gd name="T65" fmla="*/ 1262 h 12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2"/>
                <a:gd name="T100" fmla="*/ 0 h 1268"/>
                <a:gd name="T101" fmla="*/ 2042 w 2042"/>
                <a:gd name="T102" fmla="*/ 1268 h 126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2" h="1268">
                  <a:moveTo>
                    <a:pt x="1358" y="1268"/>
                  </a:moveTo>
                  <a:lnTo>
                    <a:pt x="1294" y="1255"/>
                  </a:lnTo>
                  <a:lnTo>
                    <a:pt x="1241" y="1239"/>
                  </a:lnTo>
                  <a:lnTo>
                    <a:pt x="1193" y="1220"/>
                  </a:lnTo>
                  <a:lnTo>
                    <a:pt x="1152" y="1198"/>
                  </a:lnTo>
                  <a:lnTo>
                    <a:pt x="1110" y="1171"/>
                  </a:lnTo>
                  <a:lnTo>
                    <a:pt x="1071" y="1144"/>
                  </a:lnTo>
                  <a:lnTo>
                    <a:pt x="1028" y="1109"/>
                  </a:lnTo>
                  <a:lnTo>
                    <a:pt x="987" y="1072"/>
                  </a:lnTo>
                  <a:lnTo>
                    <a:pt x="869" y="1072"/>
                  </a:lnTo>
                  <a:lnTo>
                    <a:pt x="768" y="1067"/>
                  </a:lnTo>
                  <a:lnTo>
                    <a:pt x="679" y="1049"/>
                  </a:lnTo>
                  <a:lnTo>
                    <a:pt x="603" y="1020"/>
                  </a:lnTo>
                  <a:lnTo>
                    <a:pt x="534" y="977"/>
                  </a:lnTo>
                  <a:lnTo>
                    <a:pt x="471" y="917"/>
                  </a:lnTo>
                  <a:lnTo>
                    <a:pt x="413" y="840"/>
                  </a:lnTo>
                  <a:lnTo>
                    <a:pt x="361" y="745"/>
                  </a:lnTo>
                  <a:lnTo>
                    <a:pt x="336" y="735"/>
                  </a:lnTo>
                  <a:lnTo>
                    <a:pt x="312" y="729"/>
                  </a:lnTo>
                  <a:lnTo>
                    <a:pt x="289" y="723"/>
                  </a:lnTo>
                  <a:lnTo>
                    <a:pt x="268" y="720"/>
                  </a:lnTo>
                  <a:lnTo>
                    <a:pt x="245" y="714"/>
                  </a:lnTo>
                  <a:lnTo>
                    <a:pt x="225" y="708"/>
                  </a:lnTo>
                  <a:lnTo>
                    <a:pt x="204" y="700"/>
                  </a:lnTo>
                  <a:lnTo>
                    <a:pt x="184" y="694"/>
                  </a:lnTo>
                  <a:lnTo>
                    <a:pt x="37" y="518"/>
                  </a:lnTo>
                  <a:lnTo>
                    <a:pt x="0" y="349"/>
                  </a:lnTo>
                  <a:lnTo>
                    <a:pt x="49" y="198"/>
                  </a:lnTo>
                  <a:lnTo>
                    <a:pt x="163" y="84"/>
                  </a:lnTo>
                  <a:lnTo>
                    <a:pt x="318" y="12"/>
                  </a:lnTo>
                  <a:lnTo>
                    <a:pt x="503" y="0"/>
                  </a:lnTo>
                  <a:lnTo>
                    <a:pt x="687" y="60"/>
                  </a:lnTo>
                  <a:lnTo>
                    <a:pt x="857" y="208"/>
                  </a:lnTo>
                  <a:lnTo>
                    <a:pt x="865" y="208"/>
                  </a:lnTo>
                  <a:lnTo>
                    <a:pt x="879" y="208"/>
                  </a:lnTo>
                  <a:lnTo>
                    <a:pt x="972" y="161"/>
                  </a:lnTo>
                  <a:lnTo>
                    <a:pt x="1063" y="136"/>
                  </a:lnTo>
                  <a:lnTo>
                    <a:pt x="1146" y="130"/>
                  </a:lnTo>
                  <a:lnTo>
                    <a:pt x="1228" y="148"/>
                  </a:lnTo>
                  <a:lnTo>
                    <a:pt x="1302" y="182"/>
                  </a:lnTo>
                  <a:lnTo>
                    <a:pt x="1371" y="239"/>
                  </a:lnTo>
                  <a:lnTo>
                    <a:pt x="1433" y="312"/>
                  </a:lnTo>
                  <a:lnTo>
                    <a:pt x="1492" y="409"/>
                  </a:lnTo>
                  <a:lnTo>
                    <a:pt x="1509" y="407"/>
                  </a:lnTo>
                  <a:lnTo>
                    <a:pt x="1526" y="403"/>
                  </a:lnTo>
                  <a:lnTo>
                    <a:pt x="1546" y="398"/>
                  </a:lnTo>
                  <a:lnTo>
                    <a:pt x="1567" y="392"/>
                  </a:lnTo>
                  <a:lnTo>
                    <a:pt x="1587" y="384"/>
                  </a:lnTo>
                  <a:lnTo>
                    <a:pt x="1608" y="378"/>
                  </a:lnTo>
                  <a:lnTo>
                    <a:pt x="1627" y="371"/>
                  </a:lnTo>
                  <a:lnTo>
                    <a:pt x="1649" y="367"/>
                  </a:lnTo>
                  <a:lnTo>
                    <a:pt x="1817" y="394"/>
                  </a:lnTo>
                  <a:lnTo>
                    <a:pt x="1942" y="471"/>
                  </a:lnTo>
                  <a:lnTo>
                    <a:pt x="2015" y="582"/>
                  </a:lnTo>
                  <a:lnTo>
                    <a:pt x="2042" y="710"/>
                  </a:lnTo>
                  <a:lnTo>
                    <a:pt x="2017" y="838"/>
                  </a:lnTo>
                  <a:lnTo>
                    <a:pt x="1942" y="952"/>
                  </a:lnTo>
                  <a:lnTo>
                    <a:pt x="1814" y="1037"/>
                  </a:lnTo>
                  <a:lnTo>
                    <a:pt x="1635" y="1080"/>
                  </a:lnTo>
                  <a:lnTo>
                    <a:pt x="1610" y="1121"/>
                  </a:lnTo>
                  <a:lnTo>
                    <a:pt x="1585" y="1156"/>
                  </a:lnTo>
                  <a:lnTo>
                    <a:pt x="1554" y="1187"/>
                  </a:lnTo>
                  <a:lnTo>
                    <a:pt x="1525" y="1214"/>
                  </a:lnTo>
                  <a:lnTo>
                    <a:pt x="1488" y="1235"/>
                  </a:lnTo>
                  <a:lnTo>
                    <a:pt x="1449" y="1251"/>
                  </a:lnTo>
                  <a:lnTo>
                    <a:pt x="1406" y="1262"/>
                  </a:lnTo>
                  <a:lnTo>
                    <a:pt x="1358" y="1268"/>
                  </a:lnTo>
                  <a:close/>
                </a:path>
              </a:pathLst>
            </a:custGeom>
            <a:solidFill>
              <a:srgbClr val="97D7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3" name="Freeform 23"/>
            <p:cNvSpPr>
              <a:spLocks/>
            </p:cNvSpPr>
            <p:nvPr/>
          </p:nvSpPr>
          <p:spPr bwMode="auto">
            <a:xfrm>
              <a:off x="914" y="889"/>
              <a:ext cx="1389" cy="841"/>
            </a:xfrm>
            <a:custGeom>
              <a:avLst/>
              <a:gdLst>
                <a:gd name="T0" fmla="*/ 1258 w 1955"/>
                <a:gd name="T1" fmla="*/ 1163 h 1171"/>
                <a:gd name="T2" fmla="*/ 1194 w 1955"/>
                <a:gd name="T3" fmla="*/ 1143 h 1171"/>
                <a:gd name="T4" fmla="*/ 1138 w 1955"/>
                <a:gd name="T5" fmla="*/ 1114 h 1171"/>
                <a:gd name="T6" fmla="*/ 1090 w 1955"/>
                <a:gd name="T7" fmla="*/ 1074 h 1171"/>
                <a:gd name="T8" fmla="*/ 1039 w 1955"/>
                <a:gd name="T9" fmla="*/ 1016 h 1171"/>
                <a:gd name="T10" fmla="*/ 1000 w 1955"/>
                <a:gd name="T11" fmla="*/ 957 h 1171"/>
                <a:gd name="T12" fmla="*/ 977 w 1955"/>
                <a:gd name="T13" fmla="*/ 920 h 1171"/>
                <a:gd name="T14" fmla="*/ 964 w 1955"/>
                <a:gd name="T15" fmla="*/ 901 h 1171"/>
                <a:gd name="T16" fmla="*/ 859 w 1955"/>
                <a:gd name="T17" fmla="*/ 942 h 1171"/>
                <a:gd name="T18" fmla="*/ 680 w 1955"/>
                <a:gd name="T19" fmla="*/ 961 h 1171"/>
                <a:gd name="T20" fmla="*/ 543 w 1955"/>
                <a:gd name="T21" fmla="*/ 895 h 1171"/>
                <a:gd name="T22" fmla="*/ 457 w 1955"/>
                <a:gd name="T23" fmla="*/ 746 h 1171"/>
                <a:gd name="T24" fmla="*/ 419 w 1955"/>
                <a:gd name="T25" fmla="*/ 632 h 1171"/>
                <a:gd name="T26" fmla="*/ 357 w 1955"/>
                <a:gd name="T27" fmla="*/ 622 h 1171"/>
                <a:gd name="T28" fmla="*/ 283 w 1955"/>
                <a:gd name="T29" fmla="*/ 618 h 1171"/>
                <a:gd name="T30" fmla="*/ 217 w 1955"/>
                <a:gd name="T31" fmla="*/ 612 h 1171"/>
                <a:gd name="T32" fmla="*/ 87 w 1955"/>
                <a:gd name="T33" fmla="*/ 525 h 1171"/>
                <a:gd name="T34" fmla="*/ 0 w 1955"/>
                <a:gd name="T35" fmla="*/ 343 h 1171"/>
                <a:gd name="T36" fmla="*/ 52 w 1955"/>
                <a:gd name="T37" fmla="*/ 168 h 1171"/>
                <a:gd name="T38" fmla="*/ 221 w 1955"/>
                <a:gd name="T39" fmla="*/ 34 h 1171"/>
                <a:gd name="T40" fmla="*/ 428 w 1955"/>
                <a:gd name="T41" fmla="*/ 3 h 1171"/>
                <a:gd name="T42" fmla="*/ 552 w 1955"/>
                <a:gd name="T43" fmla="*/ 31 h 1171"/>
                <a:gd name="T44" fmla="*/ 634 w 1955"/>
                <a:gd name="T45" fmla="*/ 89 h 1171"/>
                <a:gd name="T46" fmla="*/ 713 w 1955"/>
                <a:gd name="T47" fmla="*/ 191 h 1171"/>
                <a:gd name="T48" fmla="*/ 801 w 1955"/>
                <a:gd name="T49" fmla="*/ 232 h 1171"/>
                <a:gd name="T50" fmla="*/ 969 w 1955"/>
                <a:gd name="T51" fmla="*/ 162 h 1171"/>
                <a:gd name="T52" fmla="*/ 1187 w 1955"/>
                <a:gd name="T53" fmla="*/ 160 h 1171"/>
                <a:gd name="T54" fmla="*/ 1363 w 1955"/>
                <a:gd name="T55" fmla="*/ 329 h 1171"/>
                <a:gd name="T56" fmla="*/ 1429 w 1955"/>
                <a:gd name="T57" fmla="*/ 515 h 1171"/>
                <a:gd name="T58" fmla="*/ 1456 w 1955"/>
                <a:gd name="T59" fmla="*/ 488 h 1171"/>
                <a:gd name="T60" fmla="*/ 1472 w 1955"/>
                <a:gd name="T61" fmla="*/ 465 h 1171"/>
                <a:gd name="T62" fmla="*/ 1569 w 1955"/>
                <a:gd name="T63" fmla="*/ 389 h 1171"/>
                <a:gd name="T64" fmla="*/ 1735 w 1955"/>
                <a:gd name="T65" fmla="*/ 362 h 1171"/>
                <a:gd name="T66" fmla="*/ 1867 w 1955"/>
                <a:gd name="T67" fmla="*/ 449 h 1171"/>
                <a:gd name="T68" fmla="*/ 1943 w 1955"/>
                <a:gd name="T69" fmla="*/ 620 h 1171"/>
                <a:gd name="T70" fmla="*/ 1931 w 1955"/>
                <a:gd name="T71" fmla="*/ 783 h 1171"/>
                <a:gd name="T72" fmla="*/ 1867 w 1955"/>
                <a:gd name="T73" fmla="*/ 872 h 1171"/>
                <a:gd name="T74" fmla="*/ 1780 w 1955"/>
                <a:gd name="T75" fmla="*/ 932 h 1171"/>
                <a:gd name="T76" fmla="*/ 1679 w 1955"/>
                <a:gd name="T77" fmla="*/ 963 h 1171"/>
                <a:gd name="T78" fmla="*/ 1580 w 1955"/>
                <a:gd name="T79" fmla="*/ 961 h 1171"/>
                <a:gd name="T80" fmla="*/ 1526 w 1955"/>
                <a:gd name="T81" fmla="*/ 994 h 1171"/>
                <a:gd name="T82" fmla="*/ 1489 w 1955"/>
                <a:gd name="T83" fmla="*/ 1060 h 1171"/>
                <a:gd name="T84" fmla="*/ 1429 w 1955"/>
                <a:gd name="T85" fmla="*/ 1132 h 1171"/>
                <a:gd name="T86" fmla="*/ 1371 w 1955"/>
                <a:gd name="T87" fmla="*/ 1161 h 1171"/>
                <a:gd name="T88" fmla="*/ 1350 w 1955"/>
                <a:gd name="T89" fmla="*/ 1161 h 1171"/>
                <a:gd name="T90" fmla="*/ 1319 w 1955"/>
                <a:gd name="T91" fmla="*/ 1167 h 11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955"/>
                <a:gd name="T139" fmla="*/ 0 h 1171"/>
                <a:gd name="T140" fmla="*/ 1955 w 1955"/>
                <a:gd name="T141" fmla="*/ 1171 h 117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955" h="1171">
                  <a:moveTo>
                    <a:pt x="1299" y="1171"/>
                  </a:moveTo>
                  <a:lnTo>
                    <a:pt x="1258" y="1163"/>
                  </a:lnTo>
                  <a:lnTo>
                    <a:pt x="1225" y="1155"/>
                  </a:lnTo>
                  <a:lnTo>
                    <a:pt x="1194" y="1143"/>
                  </a:lnTo>
                  <a:lnTo>
                    <a:pt x="1167" y="1132"/>
                  </a:lnTo>
                  <a:lnTo>
                    <a:pt x="1138" y="1114"/>
                  </a:lnTo>
                  <a:lnTo>
                    <a:pt x="1115" y="1097"/>
                  </a:lnTo>
                  <a:lnTo>
                    <a:pt x="1090" y="1074"/>
                  </a:lnTo>
                  <a:lnTo>
                    <a:pt x="1066" y="1052"/>
                  </a:lnTo>
                  <a:lnTo>
                    <a:pt x="1039" y="1016"/>
                  </a:lnTo>
                  <a:lnTo>
                    <a:pt x="1020" y="984"/>
                  </a:lnTo>
                  <a:lnTo>
                    <a:pt x="1000" y="957"/>
                  </a:lnTo>
                  <a:lnTo>
                    <a:pt x="989" y="938"/>
                  </a:lnTo>
                  <a:lnTo>
                    <a:pt x="977" y="920"/>
                  </a:lnTo>
                  <a:lnTo>
                    <a:pt x="969" y="909"/>
                  </a:lnTo>
                  <a:lnTo>
                    <a:pt x="964" y="901"/>
                  </a:lnTo>
                  <a:lnTo>
                    <a:pt x="962" y="901"/>
                  </a:lnTo>
                  <a:lnTo>
                    <a:pt x="859" y="942"/>
                  </a:lnTo>
                  <a:lnTo>
                    <a:pt x="766" y="963"/>
                  </a:lnTo>
                  <a:lnTo>
                    <a:pt x="680" y="961"/>
                  </a:lnTo>
                  <a:lnTo>
                    <a:pt x="607" y="940"/>
                  </a:lnTo>
                  <a:lnTo>
                    <a:pt x="543" y="895"/>
                  </a:lnTo>
                  <a:lnTo>
                    <a:pt x="492" y="833"/>
                  </a:lnTo>
                  <a:lnTo>
                    <a:pt x="457" y="746"/>
                  </a:lnTo>
                  <a:lnTo>
                    <a:pt x="440" y="641"/>
                  </a:lnTo>
                  <a:lnTo>
                    <a:pt x="419" y="632"/>
                  </a:lnTo>
                  <a:lnTo>
                    <a:pt x="392" y="626"/>
                  </a:lnTo>
                  <a:lnTo>
                    <a:pt x="357" y="622"/>
                  </a:lnTo>
                  <a:lnTo>
                    <a:pt x="322" y="620"/>
                  </a:lnTo>
                  <a:lnTo>
                    <a:pt x="283" y="618"/>
                  </a:lnTo>
                  <a:lnTo>
                    <a:pt x="248" y="616"/>
                  </a:lnTo>
                  <a:lnTo>
                    <a:pt x="217" y="612"/>
                  </a:lnTo>
                  <a:lnTo>
                    <a:pt x="192" y="608"/>
                  </a:lnTo>
                  <a:lnTo>
                    <a:pt x="87" y="525"/>
                  </a:lnTo>
                  <a:lnTo>
                    <a:pt x="25" y="436"/>
                  </a:lnTo>
                  <a:lnTo>
                    <a:pt x="0" y="343"/>
                  </a:lnTo>
                  <a:lnTo>
                    <a:pt x="11" y="254"/>
                  </a:lnTo>
                  <a:lnTo>
                    <a:pt x="52" y="168"/>
                  </a:lnTo>
                  <a:lnTo>
                    <a:pt x="124" y="95"/>
                  </a:lnTo>
                  <a:lnTo>
                    <a:pt x="221" y="34"/>
                  </a:lnTo>
                  <a:lnTo>
                    <a:pt x="343" y="0"/>
                  </a:lnTo>
                  <a:lnTo>
                    <a:pt x="428" y="3"/>
                  </a:lnTo>
                  <a:lnTo>
                    <a:pt x="498" y="13"/>
                  </a:lnTo>
                  <a:lnTo>
                    <a:pt x="552" y="31"/>
                  </a:lnTo>
                  <a:lnTo>
                    <a:pt x="597" y="56"/>
                  </a:lnTo>
                  <a:lnTo>
                    <a:pt x="634" y="89"/>
                  </a:lnTo>
                  <a:lnTo>
                    <a:pt x="673" y="133"/>
                  </a:lnTo>
                  <a:lnTo>
                    <a:pt x="713" y="191"/>
                  </a:lnTo>
                  <a:lnTo>
                    <a:pt x="764" y="263"/>
                  </a:lnTo>
                  <a:lnTo>
                    <a:pt x="801" y="232"/>
                  </a:lnTo>
                  <a:lnTo>
                    <a:pt x="874" y="195"/>
                  </a:lnTo>
                  <a:lnTo>
                    <a:pt x="969" y="162"/>
                  </a:lnTo>
                  <a:lnTo>
                    <a:pt x="1078" y="147"/>
                  </a:lnTo>
                  <a:lnTo>
                    <a:pt x="1187" y="160"/>
                  </a:lnTo>
                  <a:lnTo>
                    <a:pt x="1286" y="217"/>
                  </a:lnTo>
                  <a:lnTo>
                    <a:pt x="1363" y="329"/>
                  </a:lnTo>
                  <a:lnTo>
                    <a:pt x="1412" y="511"/>
                  </a:lnTo>
                  <a:lnTo>
                    <a:pt x="1429" y="515"/>
                  </a:lnTo>
                  <a:lnTo>
                    <a:pt x="1448" y="502"/>
                  </a:lnTo>
                  <a:lnTo>
                    <a:pt x="1456" y="488"/>
                  </a:lnTo>
                  <a:lnTo>
                    <a:pt x="1466" y="476"/>
                  </a:lnTo>
                  <a:lnTo>
                    <a:pt x="1472" y="465"/>
                  </a:lnTo>
                  <a:lnTo>
                    <a:pt x="1479" y="457"/>
                  </a:lnTo>
                  <a:lnTo>
                    <a:pt x="1569" y="389"/>
                  </a:lnTo>
                  <a:lnTo>
                    <a:pt x="1656" y="360"/>
                  </a:lnTo>
                  <a:lnTo>
                    <a:pt x="1735" y="362"/>
                  </a:lnTo>
                  <a:lnTo>
                    <a:pt x="1807" y="395"/>
                  </a:lnTo>
                  <a:lnTo>
                    <a:pt x="1867" y="449"/>
                  </a:lnTo>
                  <a:lnTo>
                    <a:pt x="1914" y="527"/>
                  </a:lnTo>
                  <a:lnTo>
                    <a:pt x="1943" y="620"/>
                  </a:lnTo>
                  <a:lnTo>
                    <a:pt x="1955" y="729"/>
                  </a:lnTo>
                  <a:lnTo>
                    <a:pt x="1931" y="783"/>
                  </a:lnTo>
                  <a:lnTo>
                    <a:pt x="1902" y="831"/>
                  </a:lnTo>
                  <a:lnTo>
                    <a:pt x="1867" y="872"/>
                  </a:lnTo>
                  <a:lnTo>
                    <a:pt x="1827" y="907"/>
                  </a:lnTo>
                  <a:lnTo>
                    <a:pt x="1780" y="932"/>
                  </a:lnTo>
                  <a:lnTo>
                    <a:pt x="1732" y="952"/>
                  </a:lnTo>
                  <a:lnTo>
                    <a:pt x="1679" y="963"/>
                  </a:lnTo>
                  <a:lnTo>
                    <a:pt x="1623" y="969"/>
                  </a:lnTo>
                  <a:lnTo>
                    <a:pt x="1580" y="961"/>
                  </a:lnTo>
                  <a:lnTo>
                    <a:pt x="1549" y="973"/>
                  </a:lnTo>
                  <a:lnTo>
                    <a:pt x="1526" y="994"/>
                  </a:lnTo>
                  <a:lnTo>
                    <a:pt x="1509" y="1027"/>
                  </a:lnTo>
                  <a:lnTo>
                    <a:pt x="1489" y="1060"/>
                  </a:lnTo>
                  <a:lnTo>
                    <a:pt x="1464" y="1099"/>
                  </a:lnTo>
                  <a:lnTo>
                    <a:pt x="1429" y="1132"/>
                  </a:lnTo>
                  <a:lnTo>
                    <a:pt x="1383" y="1161"/>
                  </a:lnTo>
                  <a:lnTo>
                    <a:pt x="1371" y="1161"/>
                  </a:lnTo>
                  <a:lnTo>
                    <a:pt x="1359" y="1161"/>
                  </a:lnTo>
                  <a:lnTo>
                    <a:pt x="1350" y="1161"/>
                  </a:lnTo>
                  <a:lnTo>
                    <a:pt x="1340" y="1163"/>
                  </a:lnTo>
                  <a:lnTo>
                    <a:pt x="1319" y="1167"/>
                  </a:lnTo>
                  <a:lnTo>
                    <a:pt x="1299" y="1171"/>
                  </a:lnTo>
                  <a:close/>
                </a:path>
              </a:pathLst>
            </a:custGeom>
            <a:solidFill>
              <a:srgbClr val="9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Freeform 24"/>
            <p:cNvSpPr>
              <a:spLocks/>
            </p:cNvSpPr>
            <p:nvPr/>
          </p:nvSpPr>
          <p:spPr bwMode="auto">
            <a:xfrm>
              <a:off x="1026" y="960"/>
              <a:ext cx="1207" cy="685"/>
            </a:xfrm>
            <a:custGeom>
              <a:avLst/>
              <a:gdLst>
                <a:gd name="T0" fmla="*/ 754 w 1697"/>
                <a:gd name="T1" fmla="*/ 724 h 956"/>
                <a:gd name="T2" fmla="*/ 589 w 1697"/>
                <a:gd name="T3" fmla="*/ 743 h 956"/>
                <a:gd name="T4" fmla="*/ 438 w 1697"/>
                <a:gd name="T5" fmla="*/ 685 h 956"/>
                <a:gd name="T6" fmla="*/ 335 w 1697"/>
                <a:gd name="T7" fmla="*/ 553 h 956"/>
                <a:gd name="T8" fmla="*/ 300 w 1697"/>
                <a:gd name="T9" fmla="*/ 458 h 956"/>
                <a:gd name="T10" fmla="*/ 256 w 1697"/>
                <a:gd name="T11" fmla="*/ 450 h 956"/>
                <a:gd name="T12" fmla="*/ 203 w 1697"/>
                <a:gd name="T13" fmla="*/ 448 h 956"/>
                <a:gd name="T14" fmla="*/ 155 w 1697"/>
                <a:gd name="T15" fmla="*/ 443 h 956"/>
                <a:gd name="T16" fmla="*/ 64 w 1697"/>
                <a:gd name="T17" fmla="*/ 380 h 956"/>
                <a:gd name="T18" fmla="*/ 0 w 1697"/>
                <a:gd name="T19" fmla="*/ 249 h 956"/>
                <a:gd name="T20" fmla="*/ 31 w 1697"/>
                <a:gd name="T21" fmla="*/ 123 h 956"/>
                <a:gd name="T22" fmla="*/ 149 w 1697"/>
                <a:gd name="T23" fmla="*/ 26 h 956"/>
                <a:gd name="T24" fmla="*/ 298 w 1697"/>
                <a:gd name="T25" fmla="*/ 6 h 956"/>
                <a:gd name="T26" fmla="*/ 395 w 1697"/>
                <a:gd name="T27" fmla="*/ 45 h 956"/>
                <a:gd name="T28" fmla="*/ 467 w 1697"/>
                <a:gd name="T29" fmla="*/ 115 h 956"/>
                <a:gd name="T30" fmla="*/ 533 w 1697"/>
                <a:gd name="T31" fmla="*/ 208 h 956"/>
                <a:gd name="T32" fmla="*/ 615 w 1697"/>
                <a:gd name="T33" fmla="*/ 222 h 956"/>
                <a:gd name="T34" fmla="*/ 791 w 1697"/>
                <a:gd name="T35" fmla="*/ 159 h 956"/>
                <a:gd name="T36" fmla="*/ 1012 w 1697"/>
                <a:gd name="T37" fmla="*/ 175 h 956"/>
                <a:gd name="T38" fmla="*/ 1183 w 1697"/>
                <a:gd name="T39" fmla="*/ 322 h 956"/>
                <a:gd name="T40" fmla="*/ 1229 w 1697"/>
                <a:gd name="T41" fmla="*/ 481 h 956"/>
                <a:gd name="T42" fmla="*/ 1264 w 1697"/>
                <a:gd name="T43" fmla="*/ 487 h 956"/>
                <a:gd name="T44" fmla="*/ 1313 w 1697"/>
                <a:gd name="T45" fmla="*/ 466 h 956"/>
                <a:gd name="T46" fmla="*/ 1355 w 1697"/>
                <a:gd name="T47" fmla="*/ 437 h 956"/>
                <a:gd name="T48" fmla="*/ 1474 w 1697"/>
                <a:gd name="T49" fmla="*/ 367 h 956"/>
                <a:gd name="T50" fmla="*/ 1642 w 1697"/>
                <a:gd name="T51" fmla="*/ 427 h 956"/>
                <a:gd name="T52" fmla="*/ 1697 w 1697"/>
                <a:gd name="T53" fmla="*/ 609 h 956"/>
                <a:gd name="T54" fmla="*/ 1565 w 1697"/>
                <a:gd name="T55" fmla="*/ 770 h 956"/>
                <a:gd name="T56" fmla="*/ 1371 w 1697"/>
                <a:gd name="T57" fmla="*/ 766 h 956"/>
                <a:gd name="T58" fmla="*/ 1330 w 1697"/>
                <a:gd name="T59" fmla="*/ 772 h 956"/>
                <a:gd name="T60" fmla="*/ 1305 w 1697"/>
                <a:gd name="T61" fmla="*/ 830 h 956"/>
                <a:gd name="T62" fmla="*/ 1266 w 1697"/>
                <a:gd name="T63" fmla="*/ 898 h 956"/>
                <a:gd name="T64" fmla="*/ 1152 w 1697"/>
                <a:gd name="T65" fmla="*/ 956 h 956"/>
                <a:gd name="T66" fmla="*/ 1028 w 1697"/>
                <a:gd name="T67" fmla="*/ 927 h 956"/>
                <a:gd name="T68" fmla="*/ 938 w 1697"/>
                <a:gd name="T69" fmla="*/ 823 h 956"/>
                <a:gd name="T70" fmla="*/ 867 w 1697"/>
                <a:gd name="T71" fmla="*/ 716 h 9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97"/>
                <a:gd name="T109" fmla="*/ 0 h 956"/>
                <a:gd name="T110" fmla="*/ 1697 w 1697"/>
                <a:gd name="T111" fmla="*/ 956 h 9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97" h="956">
                  <a:moveTo>
                    <a:pt x="832" y="683"/>
                  </a:moveTo>
                  <a:lnTo>
                    <a:pt x="754" y="724"/>
                  </a:lnTo>
                  <a:lnTo>
                    <a:pt x="675" y="745"/>
                  </a:lnTo>
                  <a:lnTo>
                    <a:pt x="589" y="743"/>
                  </a:lnTo>
                  <a:lnTo>
                    <a:pt x="512" y="726"/>
                  </a:lnTo>
                  <a:lnTo>
                    <a:pt x="438" y="685"/>
                  </a:lnTo>
                  <a:lnTo>
                    <a:pt x="378" y="629"/>
                  </a:lnTo>
                  <a:lnTo>
                    <a:pt x="335" y="553"/>
                  </a:lnTo>
                  <a:lnTo>
                    <a:pt x="316" y="466"/>
                  </a:lnTo>
                  <a:lnTo>
                    <a:pt x="300" y="458"/>
                  </a:lnTo>
                  <a:lnTo>
                    <a:pt x="279" y="454"/>
                  </a:lnTo>
                  <a:lnTo>
                    <a:pt x="256" y="450"/>
                  </a:lnTo>
                  <a:lnTo>
                    <a:pt x="231" y="450"/>
                  </a:lnTo>
                  <a:lnTo>
                    <a:pt x="203" y="448"/>
                  </a:lnTo>
                  <a:lnTo>
                    <a:pt x="178" y="446"/>
                  </a:lnTo>
                  <a:lnTo>
                    <a:pt x="155" y="443"/>
                  </a:lnTo>
                  <a:lnTo>
                    <a:pt x="139" y="441"/>
                  </a:lnTo>
                  <a:lnTo>
                    <a:pt x="64" y="380"/>
                  </a:lnTo>
                  <a:lnTo>
                    <a:pt x="19" y="317"/>
                  </a:lnTo>
                  <a:lnTo>
                    <a:pt x="0" y="249"/>
                  </a:lnTo>
                  <a:lnTo>
                    <a:pt x="6" y="185"/>
                  </a:lnTo>
                  <a:lnTo>
                    <a:pt x="31" y="123"/>
                  </a:lnTo>
                  <a:lnTo>
                    <a:pt x="81" y="68"/>
                  </a:lnTo>
                  <a:lnTo>
                    <a:pt x="149" y="26"/>
                  </a:lnTo>
                  <a:lnTo>
                    <a:pt x="234" y="0"/>
                  </a:lnTo>
                  <a:lnTo>
                    <a:pt x="298" y="6"/>
                  </a:lnTo>
                  <a:lnTo>
                    <a:pt x="351" y="22"/>
                  </a:lnTo>
                  <a:lnTo>
                    <a:pt x="395" y="45"/>
                  </a:lnTo>
                  <a:lnTo>
                    <a:pt x="434" y="78"/>
                  </a:lnTo>
                  <a:lnTo>
                    <a:pt x="467" y="115"/>
                  </a:lnTo>
                  <a:lnTo>
                    <a:pt x="500" y="159"/>
                  </a:lnTo>
                  <a:lnTo>
                    <a:pt x="533" y="208"/>
                  </a:lnTo>
                  <a:lnTo>
                    <a:pt x="572" y="264"/>
                  </a:lnTo>
                  <a:lnTo>
                    <a:pt x="615" y="222"/>
                  </a:lnTo>
                  <a:lnTo>
                    <a:pt x="692" y="185"/>
                  </a:lnTo>
                  <a:lnTo>
                    <a:pt x="791" y="159"/>
                  </a:lnTo>
                  <a:lnTo>
                    <a:pt x="904" y="156"/>
                  </a:lnTo>
                  <a:lnTo>
                    <a:pt x="1012" y="175"/>
                  </a:lnTo>
                  <a:lnTo>
                    <a:pt x="1109" y="229"/>
                  </a:lnTo>
                  <a:lnTo>
                    <a:pt x="1183" y="322"/>
                  </a:lnTo>
                  <a:lnTo>
                    <a:pt x="1224" y="462"/>
                  </a:lnTo>
                  <a:lnTo>
                    <a:pt x="1229" y="481"/>
                  </a:lnTo>
                  <a:lnTo>
                    <a:pt x="1245" y="489"/>
                  </a:lnTo>
                  <a:lnTo>
                    <a:pt x="1264" y="487"/>
                  </a:lnTo>
                  <a:lnTo>
                    <a:pt x="1289" y="479"/>
                  </a:lnTo>
                  <a:lnTo>
                    <a:pt x="1313" y="466"/>
                  </a:lnTo>
                  <a:lnTo>
                    <a:pt x="1336" y="452"/>
                  </a:lnTo>
                  <a:lnTo>
                    <a:pt x="1355" y="437"/>
                  </a:lnTo>
                  <a:lnTo>
                    <a:pt x="1371" y="427"/>
                  </a:lnTo>
                  <a:lnTo>
                    <a:pt x="1474" y="367"/>
                  </a:lnTo>
                  <a:lnTo>
                    <a:pt x="1567" y="375"/>
                  </a:lnTo>
                  <a:lnTo>
                    <a:pt x="1642" y="427"/>
                  </a:lnTo>
                  <a:lnTo>
                    <a:pt x="1689" y="514"/>
                  </a:lnTo>
                  <a:lnTo>
                    <a:pt x="1697" y="609"/>
                  </a:lnTo>
                  <a:lnTo>
                    <a:pt x="1658" y="702"/>
                  </a:lnTo>
                  <a:lnTo>
                    <a:pt x="1565" y="770"/>
                  </a:lnTo>
                  <a:lnTo>
                    <a:pt x="1408" y="797"/>
                  </a:lnTo>
                  <a:lnTo>
                    <a:pt x="1371" y="766"/>
                  </a:lnTo>
                  <a:lnTo>
                    <a:pt x="1348" y="761"/>
                  </a:lnTo>
                  <a:lnTo>
                    <a:pt x="1330" y="772"/>
                  </a:lnTo>
                  <a:lnTo>
                    <a:pt x="1319" y="799"/>
                  </a:lnTo>
                  <a:lnTo>
                    <a:pt x="1305" y="830"/>
                  </a:lnTo>
                  <a:lnTo>
                    <a:pt x="1289" y="867"/>
                  </a:lnTo>
                  <a:lnTo>
                    <a:pt x="1266" y="898"/>
                  </a:lnTo>
                  <a:lnTo>
                    <a:pt x="1235" y="923"/>
                  </a:lnTo>
                  <a:lnTo>
                    <a:pt x="1152" y="956"/>
                  </a:lnTo>
                  <a:lnTo>
                    <a:pt x="1086" y="956"/>
                  </a:lnTo>
                  <a:lnTo>
                    <a:pt x="1028" y="927"/>
                  </a:lnTo>
                  <a:lnTo>
                    <a:pt x="981" y="881"/>
                  </a:lnTo>
                  <a:lnTo>
                    <a:pt x="938" y="823"/>
                  </a:lnTo>
                  <a:lnTo>
                    <a:pt x="902" y="766"/>
                  </a:lnTo>
                  <a:lnTo>
                    <a:pt x="867" y="716"/>
                  </a:lnTo>
                  <a:lnTo>
                    <a:pt x="832" y="683"/>
                  </a:lnTo>
                  <a:close/>
                </a:path>
              </a:pathLst>
            </a:custGeom>
            <a:solidFill>
              <a:srgbClr val="D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5" name="Freeform 25"/>
            <p:cNvSpPr>
              <a:spLocks/>
            </p:cNvSpPr>
            <p:nvPr/>
          </p:nvSpPr>
          <p:spPr bwMode="auto">
            <a:xfrm>
              <a:off x="2317" y="1258"/>
              <a:ext cx="1160" cy="1154"/>
            </a:xfrm>
            <a:custGeom>
              <a:avLst/>
              <a:gdLst>
                <a:gd name="T0" fmla="*/ 756 w 1513"/>
                <a:gd name="T1" fmla="*/ 754 h 1515"/>
                <a:gd name="T2" fmla="*/ 756 w 1513"/>
                <a:gd name="T3" fmla="*/ 0 h 1515"/>
                <a:gd name="T4" fmla="*/ 906 w 1513"/>
                <a:gd name="T5" fmla="*/ 14 h 1515"/>
                <a:gd name="T6" fmla="*/ 1049 w 1513"/>
                <a:gd name="T7" fmla="*/ 58 h 1515"/>
                <a:gd name="T8" fmla="*/ 1177 w 1513"/>
                <a:gd name="T9" fmla="*/ 128 h 1515"/>
                <a:gd name="T10" fmla="*/ 1290 w 1513"/>
                <a:gd name="T11" fmla="*/ 221 h 1515"/>
                <a:gd name="T12" fmla="*/ 1381 w 1513"/>
                <a:gd name="T13" fmla="*/ 332 h 1515"/>
                <a:gd name="T14" fmla="*/ 1453 w 1513"/>
                <a:gd name="T15" fmla="*/ 460 h 1515"/>
                <a:gd name="T16" fmla="*/ 1497 w 1513"/>
                <a:gd name="T17" fmla="*/ 601 h 1515"/>
                <a:gd name="T18" fmla="*/ 1513 w 1513"/>
                <a:gd name="T19" fmla="*/ 754 h 1515"/>
                <a:gd name="T20" fmla="*/ 1497 w 1513"/>
                <a:gd name="T21" fmla="*/ 906 h 1515"/>
                <a:gd name="T22" fmla="*/ 1453 w 1513"/>
                <a:gd name="T23" fmla="*/ 1049 h 1515"/>
                <a:gd name="T24" fmla="*/ 1381 w 1513"/>
                <a:gd name="T25" fmla="*/ 1177 h 1515"/>
                <a:gd name="T26" fmla="*/ 1290 w 1513"/>
                <a:gd name="T27" fmla="*/ 1292 h 1515"/>
                <a:gd name="T28" fmla="*/ 1177 w 1513"/>
                <a:gd name="T29" fmla="*/ 1383 h 1515"/>
                <a:gd name="T30" fmla="*/ 1049 w 1513"/>
                <a:gd name="T31" fmla="*/ 1454 h 1515"/>
                <a:gd name="T32" fmla="*/ 906 w 1513"/>
                <a:gd name="T33" fmla="*/ 1499 h 1515"/>
                <a:gd name="T34" fmla="*/ 756 w 1513"/>
                <a:gd name="T35" fmla="*/ 1515 h 1515"/>
                <a:gd name="T36" fmla="*/ 603 w 1513"/>
                <a:gd name="T37" fmla="*/ 1499 h 1515"/>
                <a:gd name="T38" fmla="*/ 462 w 1513"/>
                <a:gd name="T39" fmla="*/ 1454 h 1515"/>
                <a:gd name="T40" fmla="*/ 332 w 1513"/>
                <a:gd name="T41" fmla="*/ 1383 h 1515"/>
                <a:gd name="T42" fmla="*/ 221 w 1513"/>
                <a:gd name="T43" fmla="*/ 1292 h 1515"/>
                <a:gd name="T44" fmla="*/ 128 w 1513"/>
                <a:gd name="T45" fmla="*/ 1177 h 1515"/>
                <a:gd name="T46" fmla="*/ 58 w 1513"/>
                <a:gd name="T47" fmla="*/ 1049 h 1515"/>
                <a:gd name="T48" fmla="*/ 14 w 1513"/>
                <a:gd name="T49" fmla="*/ 906 h 1515"/>
                <a:gd name="T50" fmla="*/ 0 w 1513"/>
                <a:gd name="T51" fmla="*/ 754 h 1515"/>
                <a:gd name="T52" fmla="*/ 14 w 1513"/>
                <a:gd name="T53" fmla="*/ 601 h 1515"/>
                <a:gd name="T54" fmla="*/ 58 w 1513"/>
                <a:gd name="T55" fmla="*/ 460 h 1515"/>
                <a:gd name="T56" fmla="*/ 128 w 1513"/>
                <a:gd name="T57" fmla="*/ 332 h 1515"/>
                <a:gd name="T58" fmla="*/ 221 w 1513"/>
                <a:gd name="T59" fmla="*/ 221 h 1515"/>
                <a:gd name="T60" fmla="*/ 332 w 1513"/>
                <a:gd name="T61" fmla="*/ 128 h 1515"/>
                <a:gd name="T62" fmla="*/ 462 w 1513"/>
                <a:gd name="T63" fmla="*/ 58 h 1515"/>
                <a:gd name="T64" fmla="*/ 603 w 1513"/>
                <a:gd name="T65" fmla="*/ 14 h 1515"/>
                <a:gd name="T66" fmla="*/ 756 w 1513"/>
                <a:gd name="T67" fmla="*/ 0 h 1515"/>
                <a:gd name="T68" fmla="*/ 756 w 1513"/>
                <a:gd name="T69" fmla="*/ 754 h 15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3"/>
                <a:gd name="T106" fmla="*/ 0 h 1515"/>
                <a:gd name="T107" fmla="*/ 1513 w 1513"/>
                <a:gd name="T108" fmla="*/ 1515 h 15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3" h="1515">
                  <a:moveTo>
                    <a:pt x="756" y="754"/>
                  </a:moveTo>
                  <a:lnTo>
                    <a:pt x="756" y="0"/>
                  </a:lnTo>
                  <a:lnTo>
                    <a:pt x="906" y="14"/>
                  </a:lnTo>
                  <a:lnTo>
                    <a:pt x="1049" y="58"/>
                  </a:lnTo>
                  <a:lnTo>
                    <a:pt x="1177" y="128"/>
                  </a:lnTo>
                  <a:lnTo>
                    <a:pt x="1290" y="221"/>
                  </a:lnTo>
                  <a:lnTo>
                    <a:pt x="1381" y="332"/>
                  </a:lnTo>
                  <a:lnTo>
                    <a:pt x="1453" y="460"/>
                  </a:lnTo>
                  <a:lnTo>
                    <a:pt x="1497" y="601"/>
                  </a:lnTo>
                  <a:lnTo>
                    <a:pt x="1513" y="754"/>
                  </a:lnTo>
                  <a:lnTo>
                    <a:pt x="1497" y="906"/>
                  </a:lnTo>
                  <a:lnTo>
                    <a:pt x="1453" y="1049"/>
                  </a:lnTo>
                  <a:lnTo>
                    <a:pt x="1381" y="1177"/>
                  </a:lnTo>
                  <a:lnTo>
                    <a:pt x="1290" y="1292"/>
                  </a:lnTo>
                  <a:lnTo>
                    <a:pt x="1177" y="1383"/>
                  </a:lnTo>
                  <a:lnTo>
                    <a:pt x="1049" y="1454"/>
                  </a:lnTo>
                  <a:lnTo>
                    <a:pt x="906" y="1499"/>
                  </a:lnTo>
                  <a:lnTo>
                    <a:pt x="756" y="1515"/>
                  </a:lnTo>
                  <a:lnTo>
                    <a:pt x="603" y="1499"/>
                  </a:lnTo>
                  <a:lnTo>
                    <a:pt x="462" y="1454"/>
                  </a:lnTo>
                  <a:lnTo>
                    <a:pt x="332" y="1383"/>
                  </a:lnTo>
                  <a:lnTo>
                    <a:pt x="221" y="1292"/>
                  </a:lnTo>
                  <a:lnTo>
                    <a:pt x="128" y="1177"/>
                  </a:lnTo>
                  <a:lnTo>
                    <a:pt x="58" y="1049"/>
                  </a:lnTo>
                  <a:lnTo>
                    <a:pt x="14" y="906"/>
                  </a:lnTo>
                  <a:lnTo>
                    <a:pt x="0" y="754"/>
                  </a:lnTo>
                  <a:lnTo>
                    <a:pt x="14" y="601"/>
                  </a:lnTo>
                  <a:lnTo>
                    <a:pt x="58" y="460"/>
                  </a:lnTo>
                  <a:lnTo>
                    <a:pt x="128" y="332"/>
                  </a:lnTo>
                  <a:lnTo>
                    <a:pt x="221" y="221"/>
                  </a:lnTo>
                  <a:lnTo>
                    <a:pt x="332" y="128"/>
                  </a:lnTo>
                  <a:lnTo>
                    <a:pt x="462" y="58"/>
                  </a:lnTo>
                  <a:lnTo>
                    <a:pt x="603" y="14"/>
                  </a:lnTo>
                  <a:lnTo>
                    <a:pt x="756" y="0"/>
                  </a:lnTo>
                  <a:lnTo>
                    <a:pt x="756" y="754"/>
                  </a:lnTo>
                  <a:close/>
                </a:path>
              </a:pathLst>
            </a:custGeom>
            <a:solidFill>
              <a:srgbClr val="FF99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Freeform 26"/>
            <p:cNvSpPr>
              <a:spLocks/>
            </p:cNvSpPr>
            <p:nvPr/>
          </p:nvSpPr>
          <p:spPr bwMode="auto">
            <a:xfrm>
              <a:off x="2386" y="1327"/>
              <a:ext cx="1023" cy="1032"/>
            </a:xfrm>
            <a:custGeom>
              <a:avLst/>
              <a:gdLst>
                <a:gd name="T0" fmla="*/ 727 w 1455"/>
                <a:gd name="T1" fmla="*/ 0 h 1452"/>
                <a:gd name="T2" fmla="*/ 873 w 1455"/>
                <a:gd name="T3" fmla="*/ 14 h 1452"/>
                <a:gd name="T4" fmla="*/ 1011 w 1455"/>
                <a:gd name="T5" fmla="*/ 56 h 1452"/>
                <a:gd name="T6" fmla="*/ 1133 w 1455"/>
                <a:gd name="T7" fmla="*/ 122 h 1452"/>
                <a:gd name="T8" fmla="*/ 1241 w 1455"/>
                <a:gd name="T9" fmla="*/ 213 h 1452"/>
                <a:gd name="T10" fmla="*/ 1329 w 1455"/>
                <a:gd name="T11" fmla="*/ 320 h 1452"/>
                <a:gd name="T12" fmla="*/ 1397 w 1455"/>
                <a:gd name="T13" fmla="*/ 442 h 1452"/>
                <a:gd name="T14" fmla="*/ 1439 w 1455"/>
                <a:gd name="T15" fmla="*/ 578 h 1452"/>
                <a:gd name="T16" fmla="*/ 1455 w 1455"/>
                <a:gd name="T17" fmla="*/ 725 h 1452"/>
                <a:gd name="T18" fmla="*/ 1439 w 1455"/>
                <a:gd name="T19" fmla="*/ 871 h 1452"/>
                <a:gd name="T20" fmla="*/ 1397 w 1455"/>
                <a:gd name="T21" fmla="*/ 1008 h 1452"/>
                <a:gd name="T22" fmla="*/ 1329 w 1455"/>
                <a:gd name="T23" fmla="*/ 1131 h 1452"/>
                <a:gd name="T24" fmla="*/ 1241 w 1455"/>
                <a:gd name="T25" fmla="*/ 1239 h 1452"/>
                <a:gd name="T26" fmla="*/ 1133 w 1455"/>
                <a:gd name="T27" fmla="*/ 1326 h 1452"/>
                <a:gd name="T28" fmla="*/ 1011 w 1455"/>
                <a:gd name="T29" fmla="*/ 1394 h 1452"/>
                <a:gd name="T30" fmla="*/ 873 w 1455"/>
                <a:gd name="T31" fmla="*/ 1437 h 1452"/>
                <a:gd name="T32" fmla="*/ 727 w 1455"/>
                <a:gd name="T33" fmla="*/ 1452 h 1452"/>
                <a:gd name="T34" fmla="*/ 580 w 1455"/>
                <a:gd name="T35" fmla="*/ 1437 h 1452"/>
                <a:gd name="T36" fmla="*/ 444 w 1455"/>
                <a:gd name="T37" fmla="*/ 1394 h 1452"/>
                <a:gd name="T38" fmla="*/ 320 w 1455"/>
                <a:gd name="T39" fmla="*/ 1326 h 1452"/>
                <a:gd name="T40" fmla="*/ 213 w 1455"/>
                <a:gd name="T41" fmla="*/ 1239 h 1452"/>
                <a:gd name="T42" fmla="*/ 122 w 1455"/>
                <a:gd name="T43" fmla="*/ 1131 h 1452"/>
                <a:gd name="T44" fmla="*/ 56 w 1455"/>
                <a:gd name="T45" fmla="*/ 1008 h 1452"/>
                <a:gd name="T46" fmla="*/ 14 w 1455"/>
                <a:gd name="T47" fmla="*/ 871 h 1452"/>
                <a:gd name="T48" fmla="*/ 0 w 1455"/>
                <a:gd name="T49" fmla="*/ 725 h 1452"/>
                <a:gd name="T50" fmla="*/ 14 w 1455"/>
                <a:gd name="T51" fmla="*/ 578 h 1452"/>
                <a:gd name="T52" fmla="*/ 56 w 1455"/>
                <a:gd name="T53" fmla="*/ 442 h 1452"/>
                <a:gd name="T54" fmla="*/ 122 w 1455"/>
                <a:gd name="T55" fmla="*/ 320 h 1452"/>
                <a:gd name="T56" fmla="*/ 213 w 1455"/>
                <a:gd name="T57" fmla="*/ 213 h 1452"/>
                <a:gd name="T58" fmla="*/ 320 w 1455"/>
                <a:gd name="T59" fmla="*/ 122 h 1452"/>
                <a:gd name="T60" fmla="*/ 444 w 1455"/>
                <a:gd name="T61" fmla="*/ 56 h 1452"/>
                <a:gd name="T62" fmla="*/ 580 w 1455"/>
                <a:gd name="T63" fmla="*/ 14 h 1452"/>
                <a:gd name="T64" fmla="*/ 727 w 1455"/>
                <a:gd name="T65" fmla="*/ 0 h 14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55"/>
                <a:gd name="T100" fmla="*/ 0 h 1452"/>
                <a:gd name="T101" fmla="*/ 1455 w 1455"/>
                <a:gd name="T102" fmla="*/ 1452 h 14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55" h="1452">
                  <a:moveTo>
                    <a:pt x="727" y="0"/>
                  </a:moveTo>
                  <a:lnTo>
                    <a:pt x="873" y="14"/>
                  </a:lnTo>
                  <a:lnTo>
                    <a:pt x="1011" y="56"/>
                  </a:lnTo>
                  <a:lnTo>
                    <a:pt x="1133" y="122"/>
                  </a:lnTo>
                  <a:lnTo>
                    <a:pt x="1241" y="213"/>
                  </a:lnTo>
                  <a:lnTo>
                    <a:pt x="1329" y="320"/>
                  </a:lnTo>
                  <a:lnTo>
                    <a:pt x="1397" y="442"/>
                  </a:lnTo>
                  <a:lnTo>
                    <a:pt x="1439" y="578"/>
                  </a:lnTo>
                  <a:lnTo>
                    <a:pt x="1455" y="725"/>
                  </a:lnTo>
                  <a:lnTo>
                    <a:pt x="1439" y="871"/>
                  </a:lnTo>
                  <a:lnTo>
                    <a:pt x="1397" y="1008"/>
                  </a:lnTo>
                  <a:lnTo>
                    <a:pt x="1329" y="1131"/>
                  </a:lnTo>
                  <a:lnTo>
                    <a:pt x="1241" y="1239"/>
                  </a:lnTo>
                  <a:lnTo>
                    <a:pt x="1133" y="1326"/>
                  </a:lnTo>
                  <a:lnTo>
                    <a:pt x="1011" y="1394"/>
                  </a:lnTo>
                  <a:lnTo>
                    <a:pt x="873" y="1437"/>
                  </a:lnTo>
                  <a:lnTo>
                    <a:pt x="727" y="1452"/>
                  </a:lnTo>
                  <a:lnTo>
                    <a:pt x="580" y="1437"/>
                  </a:lnTo>
                  <a:lnTo>
                    <a:pt x="444" y="1394"/>
                  </a:lnTo>
                  <a:lnTo>
                    <a:pt x="320" y="1326"/>
                  </a:lnTo>
                  <a:lnTo>
                    <a:pt x="213" y="1239"/>
                  </a:lnTo>
                  <a:lnTo>
                    <a:pt x="122" y="1131"/>
                  </a:lnTo>
                  <a:lnTo>
                    <a:pt x="56" y="1008"/>
                  </a:lnTo>
                  <a:lnTo>
                    <a:pt x="14" y="871"/>
                  </a:lnTo>
                  <a:lnTo>
                    <a:pt x="0" y="725"/>
                  </a:lnTo>
                  <a:lnTo>
                    <a:pt x="14" y="578"/>
                  </a:lnTo>
                  <a:lnTo>
                    <a:pt x="56" y="442"/>
                  </a:lnTo>
                  <a:lnTo>
                    <a:pt x="122" y="320"/>
                  </a:lnTo>
                  <a:lnTo>
                    <a:pt x="213" y="213"/>
                  </a:lnTo>
                  <a:lnTo>
                    <a:pt x="320" y="122"/>
                  </a:lnTo>
                  <a:lnTo>
                    <a:pt x="444" y="56"/>
                  </a:lnTo>
                  <a:lnTo>
                    <a:pt x="580" y="14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Freeform 27"/>
            <p:cNvSpPr>
              <a:spLocks/>
            </p:cNvSpPr>
            <p:nvPr/>
          </p:nvSpPr>
          <p:spPr bwMode="auto">
            <a:xfrm>
              <a:off x="2447" y="1453"/>
              <a:ext cx="824" cy="830"/>
            </a:xfrm>
            <a:custGeom>
              <a:avLst/>
              <a:gdLst>
                <a:gd name="T0" fmla="*/ 580 w 1160"/>
                <a:gd name="T1" fmla="*/ 0 h 1157"/>
                <a:gd name="T2" fmla="*/ 695 w 1160"/>
                <a:gd name="T3" fmla="*/ 9 h 1157"/>
                <a:gd name="T4" fmla="*/ 805 w 1160"/>
                <a:gd name="T5" fmla="*/ 44 h 1157"/>
                <a:gd name="T6" fmla="*/ 902 w 1160"/>
                <a:gd name="T7" fmla="*/ 97 h 1157"/>
                <a:gd name="T8" fmla="*/ 989 w 1160"/>
                <a:gd name="T9" fmla="*/ 168 h 1157"/>
                <a:gd name="T10" fmla="*/ 1059 w 1160"/>
                <a:gd name="T11" fmla="*/ 254 h 1157"/>
                <a:gd name="T12" fmla="*/ 1114 w 1160"/>
                <a:gd name="T13" fmla="*/ 353 h 1157"/>
                <a:gd name="T14" fmla="*/ 1147 w 1160"/>
                <a:gd name="T15" fmla="*/ 459 h 1157"/>
                <a:gd name="T16" fmla="*/ 1160 w 1160"/>
                <a:gd name="T17" fmla="*/ 578 h 1157"/>
                <a:gd name="T18" fmla="*/ 1147 w 1160"/>
                <a:gd name="T19" fmla="*/ 692 h 1157"/>
                <a:gd name="T20" fmla="*/ 1114 w 1160"/>
                <a:gd name="T21" fmla="*/ 802 h 1157"/>
                <a:gd name="T22" fmla="*/ 1059 w 1160"/>
                <a:gd name="T23" fmla="*/ 899 h 1157"/>
                <a:gd name="T24" fmla="*/ 989 w 1160"/>
                <a:gd name="T25" fmla="*/ 987 h 1157"/>
                <a:gd name="T26" fmla="*/ 902 w 1160"/>
                <a:gd name="T27" fmla="*/ 1056 h 1157"/>
                <a:gd name="T28" fmla="*/ 805 w 1160"/>
                <a:gd name="T29" fmla="*/ 1111 h 1157"/>
                <a:gd name="T30" fmla="*/ 695 w 1160"/>
                <a:gd name="T31" fmla="*/ 1144 h 1157"/>
                <a:gd name="T32" fmla="*/ 580 w 1160"/>
                <a:gd name="T33" fmla="*/ 1157 h 1157"/>
                <a:gd name="T34" fmla="*/ 462 w 1160"/>
                <a:gd name="T35" fmla="*/ 1144 h 1157"/>
                <a:gd name="T36" fmla="*/ 353 w 1160"/>
                <a:gd name="T37" fmla="*/ 1111 h 1157"/>
                <a:gd name="T38" fmla="*/ 254 w 1160"/>
                <a:gd name="T39" fmla="*/ 1056 h 1157"/>
                <a:gd name="T40" fmla="*/ 169 w 1160"/>
                <a:gd name="T41" fmla="*/ 987 h 1157"/>
                <a:gd name="T42" fmla="*/ 97 w 1160"/>
                <a:gd name="T43" fmla="*/ 899 h 1157"/>
                <a:gd name="T44" fmla="*/ 45 w 1160"/>
                <a:gd name="T45" fmla="*/ 802 h 1157"/>
                <a:gd name="T46" fmla="*/ 10 w 1160"/>
                <a:gd name="T47" fmla="*/ 692 h 1157"/>
                <a:gd name="T48" fmla="*/ 0 w 1160"/>
                <a:gd name="T49" fmla="*/ 578 h 1157"/>
                <a:gd name="T50" fmla="*/ 10 w 1160"/>
                <a:gd name="T51" fmla="*/ 459 h 1157"/>
                <a:gd name="T52" fmla="*/ 45 w 1160"/>
                <a:gd name="T53" fmla="*/ 353 h 1157"/>
                <a:gd name="T54" fmla="*/ 97 w 1160"/>
                <a:gd name="T55" fmla="*/ 254 h 1157"/>
                <a:gd name="T56" fmla="*/ 169 w 1160"/>
                <a:gd name="T57" fmla="*/ 168 h 1157"/>
                <a:gd name="T58" fmla="*/ 254 w 1160"/>
                <a:gd name="T59" fmla="*/ 97 h 1157"/>
                <a:gd name="T60" fmla="*/ 353 w 1160"/>
                <a:gd name="T61" fmla="*/ 44 h 1157"/>
                <a:gd name="T62" fmla="*/ 462 w 1160"/>
                <a:gd name="T63" fmla="*/ 9 h 1157"/>
                <a:gd name="T64" fmla="*/ 580 w 1160"/>
                <a:gd name="T65" fmla="*/ 0 h 115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0"/>
                <a:gd name="T100" fmla="*/ 0 h 1157"/>
                <a:gd name="T101" fmla="*/ 1160 w 1160"/>
                <a:gd name="T102" fmla="*/ 1157 h 115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0" h="1157">
                  <a:moveTo>
                    <a:pt x="580" y="0"/>
                  </a:moveTo>
                  <a:lnTo>
                    <a:pt x="695" y="9"/>
                  </a:lnTo>
                  <a:lnTo>
                    <a:pt x="805" y="44"/>
                  </a:lnTo>
                  <a:lnTo>
                    <a:pt x="902" y="97"/>
                  </a:lnTo>
                  <a:lnTo>
                    <a:pt x="989" y="168"/>
                  </a:lnTo>
                  <a:lnTo>
                    <a:pt x="1059" y="254"/>
                  </a:lnTo>
                  <a:lnTo>
                    <a:pt x="1114" y="353"/>
                  </a:lnTo>
                  <a:lnTo>
                    <a:pt x="1147" y="459"/>
                  </a:lnTo>
                  <a:lnTo>
                    <a:pt x="1160" y="578"/>
                  </a:lnTo>
                  <a:lnTo>
                    <a:pt x="1147" y="692"/>
                  </a:lnTo>
                  <a:lnTo>
                    <a:pt x="1114" y="802"/>
                  </a:lnTo>
                  <a:lnTo>
                    <a:pt x="1059" y="899"/>
                  </a:lnTo>
                  <a:lnTo>
                    <a:pt x="989" y="987"/>
                  </a:lnTo>
                  <a:lnTo>
                    <a:pt x="902" y="1056"/>
                  </a:lnTo>
                  <a:lnTo>
                    <a:pt x="805" y="1111"/>
                  </a:lnTo>
                  <a:lnTo>
                    <a:pt x="695" y="1144"/>
                  </a:lnTo>
                  <a:lnTo>
                    <a:pt x="580" y="1157"/>
                  </a:lnTo>
                  <a:lnTo>
                    <a:pt x="462" y="1144"/>
                  </a:lnTo>
                  <a:lnTo>
                    <a:pt x="353" y="1111"/>
                  </a:lnTo>
                  <a:lnTo>
                    <a:pt x="254" y="1056"/>
                  </a:lnTo>
                  <a:lnTo>
                    <a:pt x="169" y="987"/>
                  </a:lnTo>
                  <a:lnTo>
                    <a:pt x="97" y="899"/>
                  </a:lnTo>
                  <a:lnTo>
                    <a:pt x="45" y="802"/>
                  </a:lnTo>
                  <a:lnTo>
                    <a:pt x="10" y="692"/>
                  </a:lnTo>
                  <a:lnTo>
                    <a:pt x="0" y="578"/>
                  </a:lnTo>
                  <a:lnTo>
                    <a:pt x="10" y="459"/>
                  </a:lnTo>
                  <a:lnTo>
                    <a:pt x="45" y="353"/>
                  </a:lnTo>
                  <a:lnTo>
                    <a:pt x="97" y="254"/>
                  </a:lnTo>
                  <a:lnTo>
                    <a:pt x="169" y="168"/>
                  </a:lnTo>
                  <a:lnTo>
                    <a:pt x="254" y="97"/>
                  </a:lnTo>
                  <a:lnTo>
                    <a:pt x="353" y="44"/>
                  </a:lnTo>
                  <a:lnTo>
                    <a:pt x="462" y="9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FFF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Freeform 28"/>
            <p:cNvSpPr>
              <a:spLocks/>
            </p:cNvSpPr>
            <p:nvPr/>
          </p:nvSpPr>
          <p:spPr bwMode="auto">
            <a:xfrm>
              <a:off x="2862" y="1837"/>
              <a:ext cx="69" cy="57"/>
            </a:xfrm>
            <a:custGeom>
              <a:avLst/>
              <a:gdLst>
                <a:gd name="T0" fmla="*/ 51 w 97"/>
                <a:gd name="T1" fmla="*/ 0 h 79"/>
                <a:gd name="T2" fmla="*/ 66 w 97"/>
                <a:gd name="T3" fmla="*/ 2 h 79"/>
                <a:gd name="T4" fmla="*/ 82 w 97"/>
                <a:gd name="T5" fmla="*/ 10 h 79"/>
                <a:gd name="T6" fmla="*/ 91 w 97"/>
                <a:gd name="T7" fmla="*/ 19 h 79"/>
                <a:gd name="T8" fmla="*/ 97 w 97"/>
                <a:gd name="T9" fmla="*/ 37 h 79"/>
                <a:gd name="T10" fmla="*/ 91 w 97"/>
                <a:gd name="T11" fmla="*/ 52 h 79"/>
                <a:gd name="T12" fmla="*/ 82 w 97"/>
                <a:gd name="T13" fmla="*/ 66 h 79"/>
                <a:gd name="T14" fmla="*/ 66 w 97"/>
                <a:gd name="T15" fmla="*/ 75 h 79"/>
                <a:gd name="T16" fmla="*/ 51 w 97"/>
                <a:gd name="T17" fmla="*/ 79 h 79"/>
                <a:gd name="T18" fmla="*/ 39 w 97"/>
                <a:gd name="T19" fmla="*/ 77 h 79"/>
                <a:gd name="T20" fmla="*/ 29 w 97"/>
                <a:gd name="T21" fmla="*/ 75 h 79"/>
                <a:gd name="T22" fmla="*/ 19 w 97"/>
                <a:gd name="T23" fmla="*/ 70 h 79"/>
                <a:gd name="T24" fmla="*/ 14 w 97"/>
                <a:gd name="T25" fmla="*/ 66 h 79"/>
                <a:gd name="T26" fmla="*/ 2 w 97"/>
                <a:gd name="T27" fmla="*/ 52 h 79"/>
                <a:gd name="T28" fmla="*/ 0 w 97"/>
                <a:gd name="T29" fmla="*/ 37 h 79"/>
                <a:gd name="T30" fmla="*/ 2 w 97"/>
                <a:gd name="T31" fmla="*/ 19 h 79"/>
                <a:gd name="T32" fmla="*/ 14 w 97"/>
                <a:gd name="T33" fmla="*/ 10 h 79"/>
                <a:gd name="T34" fmla="*/ 19 w 97"/>
                <a:gd name="T35" fmla="*/ 4 h 79"/>
                <a:gd name="T36" fmla="*/ 29 w 97"/>
                <a:gd name="T37" fmla="*/ 2 h 79"/>
                <a:gd name="T38" fmla="*/ 39 w 97"/>
                <a:gd name="T39" fmla="*/ 0 h 79"/>
                <a:gd name="T40" fmla="*/ 51 w 97"/>
                <a:gd name="T41" fmla="*/ 0 h 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7"/>
                <a:gd name="T64" fmla="*/ 0 h 79"/>
                <a:gd name="T65" fmla="*/ 97 w 97"/>
                <a:gd name="T66" fmla="*/ 79 h 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7" h="79">
                  <a:moveTo>
                    <a:pt x="51" y="0"/>
                  </a:moveTo>
                  <a:lnTo>
                    <a:pt x="66" y="2"/>
                  </a:lnTo>
                  <a:lnTo>
                    <a:pt x="82" y="10"/>
                  </a:lnTo>
                  <a:lnTo>
                    <a:pt x="91" y="19"/>
                  </a:lnTo>
                  <a:lnTo>
                    <a:pt x="97" y="37"/>
                  </a:lnTo>
                  <a:lnTo>
                    <a:pt x="91" y="52"/>
                  </a:lnTo>
                  <a:lnTo>
                    <a:pt x="82" y="66"/>
                  </a:lnTo>
                  <a:lnTo>
                    <a:pt x="66" y="75"/>
                  </a:lnTo>
                  <a:lnTo>
                    <a:pt x="51" y="79"/>
                  </a:lnTo>
                  <a:lnTo>
                    <a:pt x="39" y="77"/>
                  </a:lnTo>
                  <a:lnTo>
                    <a:pt x="29" y="75"/>
                  </a:lnTo>
                  <a:lnTo>
                    <a:pt x="19" y="70"/>
                  </a:lnTo>
                  <a:lnTo>
                    <a:pt x="14" y="66"/>
                  </a:lnTo>
                  <a:lnTo>
                    <a:pt x="2" y="52"/>
                  </a:lnTo>
                  <a:lnTo>
                    <a:pt x="0" y="37"/>
                  </a:lnTo>
                  <a:lnTo>
                    <a:pt x="2" y="19"/>
                  </a:lnTo>
                  <a:lnTo>
                    <a:pt x="14" y="10"/>
                  </a:lnTo>
                  <a:lnTo>
                    <a:pt x="19" y="4"/>
                  </a:lnTo>
                  <a:lnTo>
                    <a:pt x="29" y="2"/>
                  </a:lnTo>
                  <a:lnTo>
                    <a:pt x="39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0F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Freeform 29"/>
            <p:cNvSpPr>
              <a:spLocks/>
            </p:cNvSpPr>
            <p:nvPr/>
          </p:nvSpPr>
          <p:spPr bwMode="auto">
            <a:xfrm>
              <a:off x="2465" y="1741"/>
              <a:ext cx="212" cy="227"/>
            </a:xfrm>
            <a:custGeom>
              <a:avLst/>
              <a:gdLst>
                <a:gd name="T0" fmla="*/ 147 w 298"/>
                <a:gd name="T1" fmla="*/ 0 h 316"/>
                <a:gd name="T2" fmla="*/ 176 w 298"/>
                <a:gd name="T3" fmla="*/ 2 h 316"/>
                <a:gd name="T4" fmla="*/ 205 w 298"/>
                <a:gd name="T5" fmla="*/ 12 h 316"/>
                <a:gd name="T6" fmla="*/ 230 w 298"/>
                <a:gd name="T7" fmla="*/ 25 h 316"/>
                <a:gd name="T8" fmla="*/ 254 w 298"/>
                <a:gd name="T9" fmla="*/ 45 h 316"/>
                <a:gd name="T10" fmla="*/ 271 w 298"/>
                <a:gd name="T11" fmla="*/ 66 h 316"/>
                <a:gd name="T12" fmla="*/ 285 w 298"/>
                <a:gd name="T13" fmla="*/ 93 h 316"/>
                <a:gd name="T14" fmla="*/ 294 w 298"/>
                <a:gd name="T15" fmla="*/ 122 h 316"/>
                <a:gd name="T16" fmla="*/ 298 w 298"/>
                <a:gd name="T17" fmla="*/ 155 h 316"/>
                <a:gd name="T18" fmla="*/ 294 w 298"/>
                <a:gd name="T19" fmla="*/ 186 h 316"/>
                <a:gd name="T20" fmla="*/ 285 w 298"/>
                <a:gd name="T21" fmla="*/ 217 h 316"/>
                <a:gd name="T22" fmla="*/ 271 w 298"/>
                <a:gd name="T23" fmla="*/ 242 h 316"/>
                <a:gd name="T24" fmla="*/ 254 w 298"/>
                <a:gd name="T25" fmla="*/ 268 h 316"/>
                <a:gd name="T26" fmla="*/ 230 w 298"/>
                <a:gd name="T27" fmla="*/ 285 h 316"/>
                <a:gd name="T28" fmla="*/ 205 w 298"/>
                <a:gd name="T29" fmla="*/ 303 h 316"/>
                <a:gd name="T30" fmla="*/ 176 w 298"/>
                <a:gd name="T31" fmla="*/ 312 h 316"/>
                <a:gd name="T32" fmla="*/ 147 w 298"/>
                <a:gd name="T33" fmla="*/ 316 h 316"/>
                <a:gd name="T34" fmla="*/ 116 w 298"/>
                <a:gd name="T35" fmla="*/ 312 h 316"/>
                <a:gd name="T36" fmla="*/ 89 w 298"/>
                <a:gd name="T37" fmla="*/ 303 h 316"/>
                <a:gd name="T38" fmla="*/ 64 w 298"/>
                <a:gd name="T39" fmla="*/ 285 h 316"/>
                <a:gd name="T40" fmla="*/ 42 w 298"/>
                <a:gd name="T41" fmla="*/ 268 h 316"/>
                <a:gd name="T42" fmla="*/ 23 w 298"/>
                <a:gd name="T43" fmla="*/ 242 h 316"/>
                <a:gd name="T44" fmla="*/ 9 w 298"/>
                <a:gd name="T45" fmla="*/ 217 h 316"/>
                <a:gd name="T46" fmla="*/ 1 w 298"/>
                <a:gd name="T47" fmla="*/ 186 h 316"/>
                <a:gd name="T48" fmla="*/ 0 w 298"/>
                <a:gd name="T49" fmla="*/ 155 h 316"/>
                <a:gd name="T50" fmla="*/ 1 w 298"/>
                <a:gd name="T51" fmla="*/ 122 h 316"/>
                <a:gd name="T52" fmla="*/ 9 w 298"/>
                <a:gd name="T53" fmla="*/ 93 h 316"/>
                <a:gd name="T54" fmla="*/ 23 w 298"/>
                <a:gd name="T55" fmla="*/ 66 h 316"/>
                <a:gd name="T56" fmla="*/ 42 w 298"/>
                <a:gd name="T57" fmla="*/ 45 h 316"/>
                <a:gd name="T58" fmla="*/ 64 w 298"/>
                <a:gd name="T59" fmla="*/ 25 h 316"/>
                <a:gd name="T60" fmla="*/ 89 w 298"/>
                <a:gd name="T61" fmla="*/ 12 h 316"/>
                <a:gd name="T62" fmla="*/ 116 w 298"/>
                <a:gd name="T63" fmla="*/ 2 h 316"/>
                <a:gd name="T64" fmla="*/ 147 w 298"/>
                <a:gd name="T65" fmla="*/ 0 h 3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98"/>
                <a:gd name="T100" fmla="*/ 0 h 316"/>
                <a:gd name="T101" fmla="*/ 298 w 298"/>
                <a:gd name="T102" fmla="*/ 316 h 3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98" h="316">
                  <a:moveTo>
                    <a:pt x="147" y="0"/>
                  </a:moveTo>
                  <a:lnTo>
                    <a:pt x="176" y="2"/>
                  </a:lnTo>
                  <a:lnTo>
                    <a:pt x="205" y="12"/>
                  </a:lnTo>
                  <a:lnTo>
                    <a:pt x="230" y="25"/>
                  </a:lnTo>
                  <a:lnTo>
                    <a:pt x="254" y="45"/>
                  </a:lnTo>
                  <a:lnTo>
                    <a:pt x="271" y="66"/>
                  </a:lnTo>
                  <a:lnTo>
                    <a:pt x="285" y="93"/>
                  </a:lnTo>
                  <a:lnTo>
                    <a:pt x="294" y="122"/>
                  </a:lnTo>
                  <a:lnTo>
                    <a:pt x="298" y="155"/>
                  </a:lnTo>
                  <a:lnTo>
                    <a:pt x="294" y="186"/>
                  </a:lnTo>
                  <a:lnTo>
                    <a:pt x="285" y="217"/>
                  </a:lnTo>
                  <a:lnTo>
                    <a:pt x="271" y="242"/>
                  </a:lnTo>
                  <a:lnTo>
                    <a:pt x="254" y="268"/>
                  </a:lnTo>
                  <a:lnTo>
                    <a:pt x="230" y="285"/>
                  </a:lnTo>
                  <a:lnTo>
                    <a:pt x="205" y="303"/>
                  </a:lnTo>
                  <a:lnTo>
                    <a:pt x="176" y="312"/>
                  </a:lnTo>
                  <a:lnTo>
                    <a:pt x="147" y="316"/>
                  </a:lnTo>
                  <a:lnTo>
                    <a:pt x="116" y="312"/>
                  </a:lnTo>
                  <a:lnTo>
                    <a:pt x="89" y="303"/>
                  </a:lnTo>
                  <a:lnTo>
                    <a:pt x="64" y="285"/>
                  </a:lnTo>
                  <a:lnTo>
                    <a:pt x="42" y="268"/>
                  </a:lnTo>
                  <a:lnTo>
                    <a:pt x="23" y="242"/>
                  </a:lnTo>
                  <a:lnTo>
                    <a:pt x="9" y="217"/>
                  </a:lnTo>
                  <a:lnTo>
                    <a:pt x="1" y="186"/>
                  </a:lnTo>
                  <a:lnTo>
                    <a:pt x="0" y="155"/>
                  </a:lnTo>
                  <a:lnTo>
                    <a:pt x="1" y="122"/>
                  </a:lnTo>
                  <a:lnTo>
                    <a:pt x="9" y="93"/>
                  </a:lnTo>
                  <a:lnTo>
                    <a:pt x="23" y="66"/>
                  </a:lnTo>
                  <a:lnTo>
                    <a:pt x="42" y="45"/>
                  </a:lnTo>
                  <a:lnTo>
                    <a:pt x="64" y="25"/>
                  </a:lnTo>
                  <a:lnTo>
                    <a:pt x="89" y="12"/>
                  </a:lnTo>
                  <a:lnTo>
                    <a:pt x="116" y="2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F87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30"/>
            <p:cNvSpPr>
              <a:spLocks/>
            </p:cNvSpPr>
            <p:nvPr/>
          </p:nvSpPr>
          <p:spPr bwMode="auto">
            <a:xfrm>
              <a:off x="3133" y="1747"/>
              <a:ext cx="216" cy="223"/>
            </a:xfrm>
            <a:custGeom>
              <a:avLst/>
              <a:gdLst>
                <a:gd name="T0" fmla="*/ 153 w 305"/>
                <a:gd name="T1" fmla="*/ 0 h 310"/>
                <a:gd name="T2" fmla="*/ 182 w 305"/>
                <a:gd name="T3" fmla="*/ 2 h 310"/>
                <a:gd name="T4" fmla="*/ 212 w 305"/>
                <a:gd name="T5" fmla="*/ 10 h 310"/>
                <a:gd name="T6" fmla="*/ 237 w 305"/>
                <a:gd name="T7" fmla="*/ 23 h 310"/>
                <a:gd name="T8" fmla="*/ 260 w 305"/>
                <a:gd name="T9" fmla="*/ 42 h 310"/>
                <a:gd name="T10" fmla="*/ 277 w 305"/>
                <a:gd name="T11" fmla="*/ 64 h 310"/>
                <a:gd name="T12" fmla="*/ 291 w 305"/>
                <a:gd name="T13" fmla="*/ 93 h 310"/>
                <a:gd name="T14" fmla="*/ 301 w 305"/>
                <a:gd name="T15" fmla="*/ 120 h 310"/>
                <a:gd name="T16" fmla="*/ 305 w 305"/>
                <a:gd name="T17" fmla="*/ 155 h 310"/>
                <a:gd name="T18" fmla="*/ 301 w 305"/>
                <a:gd name="T19" fmla="*/ 184 h 310"/>
                <a:gd name="T20" fmla="*/ 291 w 305"/>
                <a:gd name="T21" fmla="*/ 215 h 310"/>
                <a:gd name="T22" fmla="*/ 277 w 305"/>
                <a:gd name="T23" fmla="*/ 240 h 310"/>
                <a:gd name="T24" fmla="*/ 260 w 305"/>
                <a:gd name="T25" fmla="*/ 264 h 310"/>
                <a:gd name="T26" fmla="*/ 237 w 305"/>
                <a:gd name="T27" fmla="*/ 281 h 310"/>
                <a:gd name="T28" fmla="*/ 212 w 305"/>
                <a:gd name="T29" fmla="*/ 296 h 310"/>
                <a:gd name="T30" fmla="*/ 182 w 305"/>
                <a:gd name="T31" fmla="*/ 306 h 310"/>
                <a:gd name="T32" fmla="*/ 153 w 305"/>
                <a:gd name="T33" fmla="*/ 310 h 310"/>
                <a:gd name="T34" fmla="*/ 120 w 305"/>
                <a:gd name="T35" fmla="*/ 306 h 310"/>
                <a:gd name="T36" fmla="*/ 93 w 305"/>
                <a:gd name="T37" fmla="*/ 296 h 310"/>
                <a:gd name="T38" fmla="*/ 66 w 305"/>
                <a:gd name="T39" fmla="*/ 281 h 310"/>
                <a:gd name="T40" fmla="*/ 45 w 305"/>
                <a:gd name="T41" fmla="*/ 264 h 310"/>
                <a:gd name="T42" fmla="*/ 23 w 305"/>
                <a:gd name="T43" fmla="*/ 240 h 310"/>
                <a:gd name="T44" fmla="*/ 10 w 305"/>
                <a:gd name="T45" fmla="*/ 215 h 310"/>
                <a:gd name="T46" fmla="*/ 2 w 305"/>
                <a:gd name="T47" fmla="*/ 184 h 310"/>
                <a:gd name="T48" fmla="*/ 0 w 305"/>
                <a:gd name="T49" fmla="*/ 155 h 310"/>
                <a:gd name="T50" fmla="*/ 2 w 305"/>
                <a:gd name="T51" fmla="*/ 120 h 310"/>
                <a:gd name="T52" fmla="*/ 10 w 305"/>
                <a:gd name="T53" fmla="*/ 93 h 310"/>
                <a:gd name="T54" fmla="*/ 23 w 305"/>
                <a:gd name="T55" fmla="*/ 64 h 310"/>
                <a:gd name="T56" fmla="*/ 45 w 305"/>
                <a:gd name="T57" fmla="*/ 42 h 310"/>
                <a:gd name="T58" fmla="*/ 66 w 305"/>
                <a:gd name="T59" fmla="*/ 23 h 310"/>
                <a:gd name="T60" fmla="*/ 93 w 305"/>
                <a:gd name="T61" fmla="*/ 10 h 310"/>
                <a:gd name="T62" fmla="*/ 120 w 305"/>
                <a:gd name="T63" fmla="*/ 2 h 310"/>
                <a:gd name="T64" fmla="*/ 153 w 305"/>
                <a:gd name="T65" fmla="*/ 0 h 3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5"/>
                <a:gd name="T100" fmla="*/ 0 h 310"/>
                <a:gd name="T101" fmla="*/ 305 w 305"/>
                <a:gd name="T102" fmla="*/ 310 h 3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5" h="310">
                  <a:moveTo>
                    <a:pt x="153" y="0"/>
                  </a:moveTo>
                  <a:lnTo>
                    <a:pt x="182" y="2"/>
                  </a:lnTo>
                  <a:lnTo>
                    <a:pt x="212" y="10"/>
                  </a:lnTo>
                  <a:lnTo>
                    <a:pt x="237" y="23"/>
                  </a:lnTo>
                  <a:lnTo>
                    <a:pt x="260" y="42"/>
                  </a:lnTo>
                  <a:lnTo>
                    <a:pt x="277" y="64"/>
                  </a:lnTo>
                  <a:lnTo>
                    <a:pt x="291" y="93"/>
                  </a:lnTo>
                  <a:lnTo>
                    <a:pt x="301" y="120"/>
                  </a:lnTo>
                  <a:lnTo>
                    <a:pt x="305" y="155"/>
                  </a:lnTo>
                  <a:lnTo>
                    <a:pt x="301" y="184"/>
                  </a:lnTo>
                  <a:lnTo>
                    <a:pt x="291" y="215"/>
                  </a:lnTo>
                  <a:lnTo>
                    <a:pt x="277" y="240"/>
                  </a:lnTo>
                  <a:lnTo>
                    <a:pt x="260" y="264"/>
                  </a:lnTo>
                  <a:lnTo>
                    <a:pt x="237" y="281"/>
                  </a:lnTo>
                  <a:lnTo>
                    <a:pt x="212" y="296"/>
                  </a:lnTo>
                  <a:lnTo>
                    <a:pt x="182" y="306"/>
                  </a:lnTo>
                  <a:lnTo>
                    <a:pt x="153" y="310"/>
                  </a:lnTo>
                  <a:lnTo>
                    <a:pt x="120" y="306"/>
                  </a:lnTo>
                  <a:lnTo>
                    <a:pt x="93" y="296"/>
                  </a:lnTo>
                  <a:lnTo>
                    <a:pt x="66" y="281"/>
                  </a:lnTo>
                  <a:lnTo>
                    <a:pt x="45" y="264"/>
                  </a:lnTo>
                  <a:lnTo>
                    <a:pt x="23" y="240"/>
                  </a:lnTo>
                  <a:lnTo>
                    <a:pt x="10" y="215"/>
                  </a:lnTo>
                  <a:lnTo>
                    <a:pt x="2" y="184"/>
                  </a:lnTo>
                  <a:lnTo>
                    <a:pt x="0" y="155"/>
                  </a:lnTo>
                  <a:lnTo>
                    <a:pt x="2" y="120"/>
                  </a:lnTo>
                  <a:lnTo>
                    <a:pt x="10" y="93"/>
                  </a:lnTo>
                  <a:lnTo>
                    <a:pt x="23" y="64"/>
                  </a:lnTo>
                  <a:lnTo>
                    <a:pt x="45" y="42"/>
                  </a:lnTo>
                  <a:lnTo>
                    <a:pt x="66" y="23"/>
                  </a:lnTo>
                  <a:lnTo>
                    <a:pt x="93" y="10"/>
                  </a:lnTo>
                  <a:lnTo>
                    <a:pt x="120" y="2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87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31"/>
            <p:cNvSpPr>
              <a:spLocks/>
            </p:cNvSpPr>
            <p:nvPr/>
          </p:nvSpPr>
          <p:spPr bwMode="auto">
            <a:xfrm>
              <a:off x="2680" y="1699"/>
              <a:ext cx="128" cy="75"/>
            </a:xfrm>
            <a:custGeom>
              <a:avLst/>
              <a:gdLst>
                <a:gd name="T0" fmla="*/ 180 w 180"/>
                <a:gd name="T1" fmla="*/ 44 h 103"/>
                <a:gd name="T2" fmla="*/ 167 w 180"/>
                <a:gd name="T3" fmla="*/ 48 h 103"/>
                <a:gd name="T4" fmla="*/ 155 w 180"/>
                <a:gd name="T5" fmla="*/ 58 h 103"/>
                <a:gd name="T6" fmla="*/ 144 w 180"/>
                <a:gd name="T7" fmla="*/ 70 h 103"/>
                <a:gd name="T8" fmla="*/ 134 w 180"/>
                <a:gd name="T9" fmla="*/ 83 h 103"/>
                <a:gd name="T10" fmla="*/ 120 w 180"/>
                <a:gd name="T11" fmla="*/ 93 h 103"/>
                <a:gd name="T12" fmla="*/ 107 w 180"/>
                <a:gd name="T13" fmla="*/ 101 h 103"/>
                <a:gd name="T14" fmla="*/ 91 w 180"/>
                <a:gd name="T15" fmla="*/ 103 h 103"/>
                <a:gd name="T16" fmla="*/ 76 w 180"/>
                <a:gd name="T17" fmla="*/ 99 h 103"/>
                <a:gd name="T18" fmla="*/ 64 w 180"/>
                <a:gd name="T19" fmla="*/ 81 h 103"/>
                <a:gd name="T20" fmla="*/ 60 w 180"/>
                <a:gd name="T21" fmla="*/ 66 h 103"/>
                <a:gd name="T22" fmla="*/ 60 w 180"/>
                <a:gd name="T23" fmla="*/ 50 h 103"/>
                <a:gd name="T24" fmla="*/ 66 w 180"/>
                <a:gd name="T25" fmla="*/ 41 h 103"/>
                <a:gd name="T26" fmla="*/ 68 w 180"/>
                <a:gd name="T27" fmla="*/ 29 h 103"/>
                <a:gd name="T28" fmla="*/ 72 w 180"/>
                <a:gd name="T29" fmla="*/ 23 h 103"/>
                <a:gd name="T30" fmla="*/ 72 w 180"/>
                <a:gd name="T31" fmla="*/ 21 h 103"/>
                <a:gd name="T32" fmla="*/ 68 w 180"/>
                <a:gd name="T33" fmla="*/ 23 h 103"/>
                <a:gd name="T34" fmla="*/ 0 w 180"/>
                <a:gd name="T35" fmla="*/ 56 h 103"/>
                <a:gd name="T36" fmla="*/ 10 w 180"/>
                <a:gd name="T37" fmla="*/ 35 h 103"/>
                <a:gd name="T38" fmla="*/ 25 w 180"/>
                <a:gd name="T39" fmla="*/ 21 h 103"/>
                <a:gd name="T40" fmla="*/ 45 w 180"/>
                <a:gd name="T41" fmla="*/ 10 h 103"/>
                <a:gd name="T42" fmla="*/ 68 w 180"/>
                <a:gd name="T43" fmla="*/ 4 h 103"/>
                <a:gd name="T44" fmla="*/ 91 w 180"/>
                <a:gd name="T45" fmla="*/ 0 h 103"/>
                <a:gd name="T46" fmla="*/ 115 w 180"/>
                <a:gd name="T47" fmla="*/ 2 h 103"/>
                <a:gd name="T48" fmla="*/ 136 w 180"/>
                <a:gd name="T49" fmla="*/ 6 h 103"/>
                <a:gd name="T50" fmla="*/ 159 w 180"/>
                <a:gd name="T51" fmla="*/ 15 h 103"/>
                <a:gd name="T52" fmla="*/ 163 w 180"/>
                <a:gd name="T53" fmla="*/ 19 h 103"/>
                <a:gd name="T54" fmla="*/ 173 w 180"/>
                <a:gd name="T55" fmla="*/ 25 h 103"/>
                <a:gd name="T56" fmla="*/ 179 w 180"/>
                <a:gd name="T57" fmla="*/ 31 h 103"/>
                <a:gd name="T58" fmla="*/ 180 w 180"/>
                <a:gd name="T59" fmla="*/ 44 h 1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0"/>
                <a:gd name="T91" fmla="*/ 0 h 103"/>
                <a:gd name="T92" fmla="*/ 180 w 180"/>
                <a:gd name="T93" fmla="*/ 103 h 1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0" h="103">
                  <a:moveTo>
                    <a:pt x="180" y="44"/>
                  </a:moveTo>
                  <a:lnTo>
                    <a:pt x="167" y="48"/>
                  </a:lnTo>
                  <a:lnTo>
                    <a:pt x="155" y="58"/>
                  </a:lnTo>
                  <a:lnTo>
                    <a:pt x="144" y="70"/>
                  </a:lnTo>
                  <a:lnTo>
                    <a:pt x="134" y="83"/>
                  </a:lnTo>
                  <a:lnTo>
                    <a:pt x="120" y="93"/>
                  </a:lnTo>
                  <a:lnTo>
                    <a:pt x="107" y="101"/>
                  </a:lnTo>
                  <a:lnTo>
                    <a:pt x="91" y="103"/>
                  </a:lnTo>
                  <a:lnTo>
                    <a:pt x="76" y="99"/>
                  </a:lnTo>
                  <a:lnTo>
                    <a:pt x="64" y="81"/>
                  </a:lnTo>
                  <a:lnTo>
                    <a:pt x="60" y="66"/>
                  </a:lnTo>
                  <a:lnTo>
                    <a:pt x="60" y="50"/>
                  </a:lnTo>
                  <a:lnTo>
                    <a:pt x="66" y="41"/>
                  </a:lnTo>
                  <a:lnTo>
                    <a:pt x="68" y="29"/>
                  </a:lnTo>
                  <a:lnTo>
                    <a:pt x="72" y="23"/>
                  </a:lnTo>
                  <a:lnTo>
                    <a:pt x="72" y="21"/>
                  </a:lnTo>
                  <a:lnTo>
                    <a:pt x="68" y="23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25" y="21"/>
                  </a:lnTo>
                  <a:lnTo>
                    <a:pt x="45" y="10"/>
                  </a:lnTo>
                  <a:lnTo>
                    <a:pt x="68" y="4"/>
                  </a:lnTo>
                  <a:lnTo>
                    <a:pt x="91" y="0"/>
                  </a:lnTo>
                  <a:lnTo>
                    <a:pt x="115" y="2"/>
                  </a:lnTo>
                  <a:lnTo>
                    <a:pt x="136" y="6"/>
                  </a:lnTo>
                  <a:lnTo>
                    <a:pt x="159" y="15"/>
                  </a:lnTo>
                  <a:lnTo>
                    <a:pt x="163" y="19"/>
                  </a:lnTo>
                  <a:lnTo>
                    <a:pt x="173" y="25"/>
                  </a:lnTo>
                  <a:lnTo>
                    <a:pt x="179" y="31"/>
                  </a:lnTo>
                  <a:lnTo>
                    <a:pt x="18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2" name="Freeform 32"/>
            <p:cNvSpPr>
              <a:spLocks/>
            </p:cNvSpPr>
            <p:nvPr/>
          </p:nvSpPr>
          <p:spPr bwMode="auto">
            <a:xfrm>
              <a:off x="2993" y="1701"/>
              <a:ext cx="126" cy="76"/>
            </a:xfrm>
            <a:custGeom>
              <a:avLst/>
              <a:gdLst>
                <a:gd name="T0" fmla="*/ 2 w 179"/>
                <a:gd name="T1" fmla="*/ 46 h 105"/>
                <a:gd name="T2" fmla="*/ 12 w 179"/>
                <a:gd name="T3" fmla="*/ 50 h 105"/>
                <a:gd name="T4" fmla="*/ 22 w 179"/>
                <a:gd name="T5" fmla="*/ 60 h 105"/>
                <a:gd name="T6" fmla="*/ 33 w 179"/>
                <a:gd name="T7" fmla="*/ 72 h 105"/>
                <a:gd name="T8" fmla="*/ 45 w 179"/>
                <a:gd name="T9" fmla="*/ 85 h 105"/>
                <a:gd name="T10" fmla="*/ 57 w 179"/>
                <a:gd name="T11" fmla="*/ 95 h 105"/>
                <a:gd name="T12" fmla="*/ 72 w 179"/>
                <a:gd name="T13" fmla="*/ 103 h 105"/>
                <a:gd name="T14" fmla="*/ 88 w 179"/>
                <a:gd name="T15" fmla="*/ 105 h 105"/>
                <a:gd name="T16" fmla="*/ 107 w 179"/>
                <a:gd name="T17" fmla="*/ 101 h 105"/>
                <a:gd name="T18" fmla="*/ 115 w 179"/>
                <a:gd name="T19" fmla="*/ 83 h 105"/>
                <a:gd name="T20" fmla="*/ 119 w 179"/>
                <a:gd name="T21" fmla="*/ 68 h 105"/>
                <a:gd name="T22" fmla="*/ 117 w 179"/>
                <a:gd name="T23" fmla="*/ 52 h 105"/>
                <a:gd name="T24" fmla="*/ 115 w 179"/>
                <a:gd name="T25" fmla="*/ 42 h 105"/>
                <a:gd name="T26" fmla="*/ 109 w 179"/>
                <a:gd name="T27" fmla="*/ 31 h 105"/>
                <a:gd name="T28" fmla="*/ 105 w 179"/>
                <a:gd name="T29" fmla="*/ 25 h 105"/>
                <a:gd name="T30" fmla="*/ 105 w 179"/>
                <a:gd name="T31" fmla="*/ 23 h 105"/>
                <a:gd name="T32" fmla="*/ 111 w 179"/>
                <a:gd name="T33" fmla="*/ 25 h 105"/>
                <a:gd name="T34" fmla="*/ 179 w 179"/>
                <a:gd name="T35" fmla="*/ 54 h 105"/>
                <a:gd name="T36" fmla="*/ 167 w 179"/>
                <a:gd name="T37" fmla="*/ 35 h 105"/>
                <a:gd name="T38" fmla="*/ 150 w 179"/>
                <a:gd name="T39" fmla="*/ 21 h 105"/>
                <a:gd name="T40" fmla="*/ 130 w 179"/>
                <a:gd name="T41" fmla="*/ 10 h 105"/>
                <a:gd name="T42" fmla="*/ 111 w 179"/>
                <a:gd name="T43" fmla="*/ 4 h 105"/>
                <a:gd name="T44" fmla="*/ 86 w 179"/>
                <a:gd name="T45" fmla="*/ 0 h 105"/>
                <a:gd name="T46" fmla="*/ 62 w 179"/>
                <a:gd name="T47" fmla="*/ 2 h 105"/>
                <a:gd name="T48" fmla="*/ 41 w 179"/>
                <a:gd name="T49" fmla="*/ 6 h 105"/>
                <a:gd name="T50" fmla="*/ 22 w 179"/>
                <a:gd name="T51" fmla="*/ 13 h 105"/>
                <a:gd name="T52" fmla="*/ 14 w 179"/>
                <a:gd name="T53" fmla="*/ 19 h 105"/>
                <a:gd name="T54" fmla="*/ 8 w 179"/>
                <a:gd name="T55" fmla="*/ 27 h 105"/>
                <a:gd name="T56" fmla="*/ 0 w 179"/>
                <a:gd name="T57" fmla="*/ 33 h 105"/>
                <a:gd name="T58" fmla="*/ 2 w 179"/>
                <a:gd name="T59" fmla="*/ 46 h 1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105"/>
                <a:gd name="T92" fmla="*/ 179 w 179"/>
                <a:gd name="T93" fmla="*/ 105 h 1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105">
                  <a:moveTo>
                    <a:pt x="2" y="46"/>
                  </a:moveTo>
                  <a:lnTo>
                    <a:pt x="12" y="50"/>
                  </a:lnTo>
                  <a:lnTo>
                    <a:pt x="22" y="60"/>
                  </a:lnTo>
                  <a:lnTo>
                    <a:pt x="33" y="72"/>
                  </a:lnTo>
                  <a:lnTo>
                    <a:pt x="45" y="85"/>
                  </a:lnTo>
                  <a:lnTo>
                    <a:pt x="57" y="95"/>
                  </a:lnTo>
                  <a:lnTo>
                    <a:pt x="72" y="103"/>
                  </a:lnTo>
                  <a:lnTo>
                    <a:pt x="88" y="105"/>
                  </a:lnTo>
                  <a:lnTo>
                    <a:pt x="107" y="101"/>
                  </a:lnTo>
                  <a:lnTo>
                    <a:pt x="115" y="83"/>
                  </a:lnTo>
                  <a:lnTo>
                    <a:pt x="119" y="68"/>
                  </a:lnTo>
                  <a:lnTo>
                    <a:pt x="117" y="52"/>
                  </a:lnTo>
                  <a:lnTo>
                    <a:pt x="115" y="42"/>
                  </a:lnTo>
                  <a:lnTo>
                    <a:pt x="109" y="31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11" y="25"/>
                  </a:lnTo>
                  <a:lnTo>
                    <a:pt x="179" y="54"/>
                  </a:lnTo>
                  <a:lnTo>
                    <a:pt x="167" y="35"/>
                  </a:lnTo>
                  <a:lnTo>
                    <a:pt x="150" y="21"/>
                  </a:lnTo>
                  <a:lnTo>
                    <a:pt x="130" y="10"/>
                  </a:lnTo>
                  <a:lnTo>
                    <a:pt x="111" y="4"/>
                  </a:lnTo>
                  <a:lnTo>
                    <a:pt x="86" y="0"/>
                  </a:lnTo>
                  <a:lnTo>
                    <a:pt x="62" y="2"/>
                  </a:lnTo>
                  <a:lnTo>
                    <a:pt x="41" y="6"/>
                  </a:lnTo>
                  <a:lnTo>
                    <a:pt x="22" y="13"/>
                  </a:lnTo>
                  <a:lnTo>
                    <a:pt x="14" y="19"/>
                  </a:lnTo>
                  <a:lnTo>
                    <a:pt x="8" y="27"/>
                  </a:lnTo>
                  <a:lnTo>
                    <a:pt x="0" y="33"/>
                  </a:lnTo>
                  <a:lnTo>
                    <a:pt x="2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Freeform 33"/>
            <p:cNvSpPr>
              <a:spLocks/>
            </p:cNvSpPr>
            <p:nvPr/>
          </p:nvSpPr>
          <p:spPr bwMode="auto">
            <a:xfrm>
              <a:off x="2740" y="1721"/>
              <a:ext cx="35" cy="20"/>
            </a:xfrm>
            <a:custGeom>
              <a:avLst/>
              <a:gdLst>
                <a:gd name="T0" fmla="*/ 51 w 51"/>
                <a:gd name="T1" fmla="*/ 27 h 27"/>
                <a:gd name="T2" fmla="*/ 37 w 51"/>
                <a:gd name="T3" fmla="*/ 27 h 27"/>
                <a:gd name="T4" fmla="*/ 24 w 51"/>
                <a:gd name="T5" fmla="*/ 23 h 27"/>
                <a:gd name="T6" fmla="*/ 10 w 51"/>
                <a:gd name="T7" fmla="*/ 21 h 27"/>
                <a:gd name="T8" fmla="*/ 0 w 51"/>
                <a:gd name="T9" fmla="*/ 27 h 27"/>
                <a:gd name="T10" fmla="*/ 2 w 51"/>
                <a:gd name="T11" fmla="*/ 10 h 27"/>
                <a:gd name="T12" fmla="*/ 16 w 51"/>
                <a:gd name="T13" fmla="*/ 2 h 27"/>
                <a:gd name="T14" fmla="*/ 32 w 51"/>
                <a:gd name="T15" fmla="*/ 0 h 27"/>
                <a:gd name="T16" fmla="*/ 43 w 51"/>
                <a:gd name="T17" fmla="*/ 12 h 27"/>
                <a:gd name="T18" fmla="*/ 49 w 51"/>
                <a:gd name="T19" fmla="*/ 19 h 27"/>
                <a:gd name="T20" fmla="*/ 51 w 51"/>
                <a:gd name="T21" fmla="*/ 27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27"/>
                <a:gd name="T35" fmla="*/ 51 w 51"/>
                <a:gd name="T36" fmla="*/ 27 h 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27">
                  <a:moveTo>
                    <a:pt x="51" y="27"/>
                  </a:moveTo>
                  <a:lnTo>
                    <a:pt x="37" y="27"/>
                  </a:lnTo>
                  <a:lnTo>
                    <a:pt x="24" y="23"/>
                  </a:lnTo>
                  <a:lnTo>
                    <a:pt x="10" y="21"/>
                  </a:lnTo>
                  <a:lnTo>
                    <a:pt x="0" y="27"/>
                  </a:lnTo>
                  <a:lnTo>
                    <a:pt x="2" y="10"/>
                  </a:lnTo>
                  <a:lnTo>
                    <a:pt x="16" y="2"/>
                  </a:lnTo>
                  <a:lnTo>
                    <a:pt x="32" y="0"/>
                  </a:lnTo>
                  <a:lnTo>
                    <a:pt x="43" y="12"/>
                  </a:lnTo>
                  <a:lnTo>
                    <a:pt x="49" y="19"/>
                  </a:lnTo>
                  <a:lnTo>
                    <a:pt x="51" y="27"/>
                  </a:lnTo>
                  <a:close/>
                </a:path>
              </a:pathLst>
            </a:custGeom>
            <a:solidFill>
              <a:srgbClr val="B8C2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4" name="Freeform 34"/>
            <p:cNvSpPr>
              <a:spLocks/>
            </p:cNvSpPr>
            <p:nvPr/>
          </p:nvSpPr>
          <p:spPr bwMode="auto">
            <a:xfrm>
              <a:off x="2740" y="1721"/>
              <a:ext cx="35" cy="20"/>
            </a:xfrm>
            <a:custGeom>
              <a:avLst/>
              <a:gdLst>
                <a:gd name="T0" fmla="*/ 51 w 51"/>
                <a:gd name="T1" fmla="*/ 27 h 27"/>
                <a:gd name="T2" fmla="*/ 37 w 51"/>
                <a:gd name="T3" fmla="*/ 27 h 27"/>
                <a:gd name="T4" fmla="*/ 24 w 51"/>
                <a:gd name="T5" fmla="*/ 23 h 27"/>
                <a:gd name="T6" fmla="*/ 10 w 51"/>
                <a:gd name="T7" fmla="*/ 21 h 27"/>
                <a:gd name="T8" fmla="*/ 0 w 51"/>
                <a:gd name="T9" fmla="*/ 27 h 27"/>
                <a:gd name="T10" fmla="*/ 2 w 51"/>
                <a:gd name="T11" fmla="*/ 10 h 27"/>
                <a:gd name="T12" fmla="*/ 16 w 51"/>
                <a:gd name="T13" fmla="*/ 2 h 27"/>
                <a:gd name="T14" fmla="*/ 32 w 51"/>
                <a:gd name="T15" fmla="*/ 0 h 27"/>
                <a:gd name="T16" fmla="*/ 43 w 51"/>
                <a:gd name="T17" fmla="*/ 12 h 27"/>
                <a:gd name="T18" fmla="*/ 49 w 51"/>
                <a:gd name="T19" fmla="*/ 19 h 27"/>
                <a:gd name="T20" fmla="*/ 51 w 51"/>
                <a:gd name="T21" fmla="*/ 27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27"/>
                <a:gd name="T35" fmla="*/ 51 w 51"/>
                <a:gd name="T36" fmla="*/ 27 h 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27">
                  <a:moveTo>
                    <a:pt x="51" y="27"/>
                  </a:moveTo>
                  <a:lnTo>
                    <a:pt x="37" y="27"/>
                  </a:lnTo>
                  <a:lnTo>
                    <a:pt x="24" y="23"/>
                  </a:lnTo>
                  <a:lnTo>
                    <a:pt x="10" y="21"/>
                  </a:lnTo>
                  <a:lnTo>
                    <a:pt x="0" y="27"/>
                  </a:lnTo>
                  <a:lnTo>
                    <a:pt x="2" y="10"/>
                  </a:lnTo>
                  <a:lnTo>
                    <a:pt x="16" y="2"/>
                  </a:lnTo>
                  <a:lnTo>
                    <a:pt x="32" y="0"/>
                  </a:lnTo>
                  <a:lnTo>
                    <a:pt x="43" y="12"/>
                  </a:lnTo>
                  <a:lnTo>
                    <a:pt x="49" y="19"/>
                  </a:lnTo>
                  <a:lnTo>
                    <a:pt x="51" y="27"/>
                  </a:lnTo>
                  <a:close/>
                </a:path>
              </a:pathLst>
            </a:custGeom>
            <a:solidFill>
              <a:srgbClr val="B8C2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5" name="Freeform 35"/>
            <p:cNvSpPr>
              <a:spLocks/>
            </p:cNvSpPr>
            <p:nvPr/>
          </p:nvSpPr>
          <p:spPr bwMode="auto">
            <a:xfrm>
              <a:off x="3022" y="1722"/>
              <a:ext cx="40" cy="22"/>
            </a:xfrm>
            <a:custGeom>
              <a:avLst/>
              <a:gdLst>
                <a:gd name="T0" fmla="*/ 0 w 54"/>
                <a:gd name="T1" fmla="*/ 29 h 29"/>
                <a:gd name="T2" fmla="*/ 12 w 54"/>
                <a:gd name="T3" fmla="*/ 27 h 29"/>
                <a:gd name="T4" fmla="*/ 27 w 54"/>
                <a:gd name="T5" fmla="*/ 23 h 29"/>
                <a:gd name="T6" fmla="*/ 41 w 54"/>
                <a:gd name="T7" fmla="*/ 19 h 29"/>
                <a:gd name="T8" fmla="*/ 54 w 54"/>
                <a:gd name="T9" fmla="*/ 29 h 29"/>
                <a:gd name="T10" fmla="*/ 50 w 54"/>
                <a:gd name="T11" fmla="*/ 13 h 29"/>
                <a:gd name="T12" fmla="*/ 37 w 54"/>
                <a:gd name="T13" fmla="*/ 4 h 29"/>
                <a:gd name="T14" fmla="*/ 19 w 54"/>
                <a:gd name="T15" fmla="*/ 0 h 29"/>
                <a:gd name="T16" fmla="*/ 10 w 54"/>
                <a:gd name="T17" fmla="*/ 10 h 29"/>
                <a:gd name="T18" fmla="*/ 0 w 54"/>
                <a:gd name="T19" fmla="*/ 19 h 29"/>
                <a:gd name="T20" fmla="*/ 0 w 54"/>
                <a:gd name="T21" fmla="*/ 29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4"/>
                <a:gd name="T34" fmla="*/ 0 h 29"/>
                <a:gd name="T35" fmla="*/ 54 w 54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4" h="29">
                  <a:moveTo>
                    <a:pt x="0" y="29"/>
                  </a:moveTo>
                  <a:lnTo>
                    <a:pt x="12" y="27"/>
                  </a:lnTo>
                  <a:lnTo>
                    <a:pt x="27" y="23"/>
                  </a:lnTo>
                  <a:lnTo>
                    <a:pt x="41" y="19"/>
                  </a:lnTo>
                  <a:lnTo>
                    <a:pt x="54" y="29"/>
                  </a:lnTo>
                  <a:lnTo>
                    <a:pt x="50" y="13"/>
                  </a:lnTo>
                  <a:lnTo>
                    <a:pt x="37" y="4"/>
                  </a:lnTo>
                  <a:lnTo>
                    <a:pt x="19" y="0"/>
                  </a:lnTo>
                  <a:lnTo>
                    <a:pt x="10" y="10"/>
                  </a:lnTo>
                  <a:lnTo>
                    <a:pt x="0" y="1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B8C2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Freeform 36"/>
            <p:cNvSpPr>
              <a:spLocks/>
            </p:cNvSpPr>
            <p:nvPr/>
          </p:nvSpPr>
          <p:spPr bwMode="auto">
            <a:xfrm>
              <a:off x="3022" y="1722"/>
              <a:ext cx="40" cy="22"/>
            </a:xfrm>
            <a:custGeom>
              <a:avLst/>
              <a:gdLst>
                <a:gd name="T0" fmla="*/ 0 w 54"/>
                <a:gd name="T1" fmla="*/ 29 h 29"/>
                <a:gd name="T2" fmla="*/ 12 w 54"/>
                <a:gd name="T3" fmla="*/ 27 h 29"/>
                <a:gd name="T4" fmla="*/ 27 w 54"/>
                <a:gd name="T5" fmla="*/ 23 h 29"/>
                <a:gd name="T6" fmla="*/ 41 w 54"/>
                <a:gd name="T7" fmla="*/ 19 h 29"/>
                <a:gd name="T8" fmla="*/ 54 w 54"/>
                <a:gd name="T9" fmla="*/ 29 h 29"/>
                <a:gd name="T10" fmla="*/ 50 w 54"/>
                <a:gd name="T11" fmla="*/ 13 h 29"/>
                <a:gd name="T12" fmla="*/ 37 w 54"/>
                <a:gd name="T13" fmla="*/ 4 h 29"/>
                <a:gd name="T14" fmla="*/ 19 w 54"/>
                <a:gd name="T15" fmla="*/ 0 h 29"/>
                <a:gd name="T16" fmla="*/ 10 w 54"/>
                <a:gd name="T17" fmla="*/ 10 h 29"/>
                <a:gd name="T18" fmla="*/ 0 w 54"/>
                <a:gd name="T19" fmla="*/ 19 h 29"/>
                <a:gd name="T20" fmla="*/ 0 w 54"/>
                <a:gd name="T21" fmla="*/ 29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4"/>
                <a:gd name="T34" fmla="*/ 0 h 29"/>
                <a:gd name="T35" fmla="*/ 54 w 54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4" h="29">
                  <a:moveTo>
                    <a:pt x="0" y="29"/>
                  </a:moveTo>
                  <a:lnTo>
                    <a:pt x="12" y="27"/>
                  </a:lnTo>
                  <a:lnTo>
                    <a:pt x="27" y="23"/>
                  </a:lnTo>
                  <a:lnTo>
                    <a:pt x="41" y="19"/>
                  </a:lnTo>
                  <a:lnTo>
                    <a:pt x="54" y="29"/>
                  </a:lnTo>
                  <a:lnTo>
                    <a:pt x="50" y="13"/>
                  </a:lnTo>
                  <a:lnTo>
                    <a:pt x="37" y="4"/>
                  </a:lnTo>
                  <a:lnTo>
                    <a:pt x="19" y="0"/>
                  </a:lnTo>
                  <a:lnTo>
                    <a:pt x="10" y="10"/>
                  </a:lnTo>
                  <a:lnTo>
                    <a:pt x="0" y="1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B8C2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7" name="Freeform 37"/>
            <p:cNvSpPr>
              <a:spLocks/>
            </p:cNvSpPr>
            <p:nvPr/>
          </p:nvSpPr>
          <p:spPr bwMode="auto">
            <a:xfrm>
              <a:off x="2606" y="1972"/>
              <a:ext cx="64" cy="54"/>
            </a:xfrm>
            <a:custGeom>
              <a:avLst/>
              <a:gdLst>
                <a:gd name="T0" fmla="*/ 47 w 92"/>
                <a:gd name="T1" fmla="*/ 0 h 76"/>
                <a:gd name="T2" fmla="*/ 62 w 92"/>
                <a:gd name="T3" fmla="*/ 2 h 76"/>
                <a:gd name="T4" fmla="*/ 78 w 92"/>
                <a:gd name="T5" fmla="*/ 10 h 76"/>
                <a:gd name="T6" fmla="*/ 88 w 92"/>
                <a:gd name="T7" fmla="*/ 21 h 76"/>
                <a:gd name="T8" fmla="*/ 92 w 92"/>
                <a:gd name="T9" fmla="*/ 37 h 76"/>
                <a:gd name="T10" fmla="*/ 88 w 92"/>
                <a:gd name="T11" fmla="*/ 50 h 76"/>
                <a:gd name="T12" fmla="*/ 78 w 92"/>
                <a:gd name="T13" fmla="*/ 64 h 76"/>
                <a:gd name="T14" fmla="*/ 62 w 92"/>
                <a:gd name="T15" fmla="*/ 72 h 76"/>
                <a:gd name="T16" fmla="*/ 47 w 92"/>
                <a:gd name="T17" fmla="*/ 76 h 76"/>
                <a:gd name="T18" fmla="*/ 28 w 92"/>
                <a:gd name="T19" fmla="*/ 72 h 76"/>
                <a:gd name="T20" fmla="*/ 14 w 92"/>
                <a:gd name="T21" fmla="*/ 64 h 76"/>
                <a:gd name="T22" fmla="*/ 2 w 92"/>
                <a:gd name="T23" fmla="*/ 50 h 76"/>
                <a:gd name="T24" fmla="*/ 0 w 92"/>
                <a:gd name="T25" fmla="*/ 37 h 76"/>
                <a:gd name="T26" fmla="*/ 2 w 92"/>
                <a:gd name="T27" fmla="*/ 21 h 76"/>
                <a:gd name="T28" fmla="*/ 14 w 92"/>
                <a:gd name="T29" fmla="*/ 10 h 76"/>
                <a:gd name="T30" fmla="*/ 28 w 92"/>
                <a:gd name="T31" fmla="*/ 2 h 76"/>
                <a:gd name="T32" fmla="*/ 47 w 92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76"/>
                <a:gd name="T53" fmla="*/ 92 w 92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76">
                  <a:moveTo>
                    <a:pt x="47" y="0"/>
                  </a:moveTo>
                  <a:lnTo>
                    <a:pt x="62" y="2"/>
                  </a:lnTo>
                  <a:lnTo>
                    <a:pt x="78" y="10"/>
                  </a:lnTo>
                  <a:lnTo>
                    <a:pt x="88" y="21"/>
                  </a:lnTo>
                  <a:lnTo>
                    <a:pt x="92" y="37"/>
                  </a:lnTo>
                  <a:lnTo>
                    <a:pt x="88" y="50"/>
                  </a:lnTo>
                  <a:lnTo>
                    <a:pt x="78" y="64"/>
                  </a:lnTo>
                  <a:lnTo>
                    <a:pt x="62" y="72"/>
                  </a:lnTo>
                  <a:lnTo>
                    <a:pt x="47" y="76"/>
                  </a:lnTo>
                  <a:lnTo>
                    <a:pt x="28" y="72"/>
                  </a:lnTo>
                  <a:lnTo>
                    <a:pt x="14" y="64"/>
                  </a:lnTo>
                  <a:lnTo>
                    <a:pt x="2" y="50"/>
                  </a:lnTo>
                  <a:lnTo>
                    <a:pt x="0" y="37"/>
                  </a:lnTo>
                  <a:lnTo>
                    <a:pt x="2" y="21"/>
                  </a:lnTo>
                  <a:lnTo>
                    <a:pt x="14" y="10"/>
                  </a:lnTo>
                  <a:lnTo>
                    <a:pt x="28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6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8" name="Freeform 38"/>
            <p:cNvSpPr>
              <a:spLocks/>
            </p:cNvSpPr>
            <p:nvPr/>
          </p:nvSpPr>
          <p:spPr bwMode="auto">
            <a:xfrm>
              <a:off x="3119" y="1968"/>
              <a:ext cx="66" cy="53"/>
            </a:xfrm>
            <a:custGeom>
              <a:avLst/>
              <a:gdLst>
                <a:gd name="T0" fmla="*/ 44 w 91"/>
                <a:gd name="T1" fmla="*/ 0 h 76"/>
                <a:gd name="T2" fmla="*/ 60 w 91"/>
                <a:gd name="T3" fmla="*/ 2 h 76"/>
                <a:gd name="T4" fmla="*/ 75 w 91"/>
                <a:gd name="T5" fmla="*/ 10 h 76"/>
                <a:gd name="T6" fmla="*/ 85 w 91"/>
                <a:gd name="T7" fmla="*/ 20 h 76"/>
                <a:gd name="T8" fmla="*/ 91 w 91"/>
                <a:gd name="T9" fmla="*/ 37 h 76"/>
                <a:gd name="T10" fmla="*/ 85 w 91"/>
                <a:gd name="T11" fmla="*/ 51 h 76"/>
                <a:gd name="T12" fmla="*/ 75 w 91"/>
                <a:gd name="T13" fmla="*/ 64 h 76"/>
                <a:gd name="T14" fmla="*/ 60 w 91"/>
                <a:gd name="T15" fmla="*/ 72 h 76"/>
                <a:gd name="T16" fmla="*/ 44 w 91"/>
                <a:gd name="T17" fmla="*/ 76 h 76"/>
                <a:gd name="T18" fmla="*/ 25 w 91"/>
                <a:gd name="T19" fmla="*/ 72 h 76"/>
                <a:gd name="T20" fmla="*/ 11 w 91"/>
                <a:gd name="T21" fmla="*/ 64 h 76"/>
                <a:gd name="T22" fmla="*/ 2 w 91"/>
                <a:gd name="T23" fmla="*/ 51 h 76"/>
                <a:gd name="T24" fmla="*/ 0 w 91"/>
                <a:gd name="T25" fmla="*/ 37 h 76"/>
                <a:gd name="T26" fmla="*/ 2 w 91"/>
                <a:gd name="T27" fmla="*/ 20 h 76"/>
                <a:gd name="T28" fmla="*/ 11 w 91"/>
                <a:gd name="T29" fmla="*/ 10 h 76"/>
                <a:gd name="T30" fmla="*/ 25 w 91"/>
                <a:gd name="T31" fmla="*/ 2 h 76"/>
                <a:gd name="T32" fmla="*/ 44 w 91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1"/>
                <a:gd name="T52" fmla="*/ 0 h 76"/>
                <a:gd name="T53" fmla="*/ 91 w 91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1" h="76">
                  <a:moveTo>
                    <a:pt x="44" y="0"/>
                  </a:moveTo>
                  <a:lnTo>
                    <a:pt x="60" y="2"/>
                  </a:lnTo>
                  <a:lnTo>
                    <a:pt x="75" y="10"/>
                  </a:lnTo>
                  <a:lnTo>
                    <a:pt x="85" y="20"/>
                  </a:lnTo>
                  <a:lnTo>
                    <a:pt x="91" y="37"/>
                  </a:lnTo>
                  <a:lnTo>
                    <a:pt x="85" y="51"/>
                  </a:lnTo>
                  <a:lnTo>
                    <a:pt x="75" y="64"/>
                  </a:lnTo>
                  <a:lnTo>
                    <a:pt x="60" y="72"/>
                  </a:lnTo>
                  <a:lnTo>
                    <a:pt x="44" y="76"/>
                  </a:lnTo>
                  <a:lnTo>
                    <a:pt x="25" y="72"/>
                  </a:lnTo>
                  <a:lnTo>
                    <a:pt x="11" y="64"/>
                  </a:lnTo>
                  <a:lnTo>
                    <a:pt x="2" y="51"/>
                  </a:lnTo>
                  <a:lnTo>
                    <a:pt x="0" y="37"/>
                  </a:lnTo>
                  <a:lnTo>
                    <a:pt x="2" y="20"/>
                  </a:lnTo>
                  <a:lnTo>
                    <a:pt x="11" y="10"/>
                  </a:lnTo>
                  <a:lnTo>
                    <a:pt x="25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E6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9" name="Freeform 39"/>
            <p:cNvSpPr>
              <a:spLocks/>
            </p:cNvSpPr>
            <p:nvPr/>
          </p:nvSpPr>
          <p:spPr bwMode="auto">
            <a:xfrm>
              <a:off x="2644" y="1996"/>
              <a:ext cx="494" cy="169"/>
            </a:xfrm>
            <a:custGeom>
              <a:avLst/>
              <a:gdLst>
                <a:gd name="T0" fmla="*/ 0 w 694"/>
                <a:gd name="T1" fmla="*/ 13 h 236"/>
                <a:gd name="T2" fmla="*/ 137 w 694"/>
                <a:gd name="T3" fmla="*/ 107 h 236"/>
                <a:gd name="T4" fmla="*/ 238 w 694"/>
                <a:gd name="T5" fmla="*/ 176 h 236"/>
                <a:gd name="T6" fmla="*/ 310 w 694"/>
                <a:gd name="T7" fmla="*/ 219 h 236"/>
                <a:gd name="T8" fmla="*/ 370 w 694"/>
                <a:gd name="T9" fmla="*/ 236 h 236"/>
                <a:gd name="T10" fmla="*/ 422 w 694"/>
                <a:gd name="T11" fmla="*/ 221 h 236"/>
                <a:gd name="T12" fmla="*/ 488 w 694"/>
                <a:gd name="T13" fmla="*/ 178 h 236"/>
                <a:gd name="T14" fmla="*/ 574 w 694"/>
                <a:gd name="T15" fmla="*/ 105 h 236"/>
                <a:gd name="T16" fmla="*/ 694 w 694"/>
                <a:gd name="T17" fmla="*/ 0 h 236"/>
                <a:gd name="T18" fmla="*/ 607 w 694"/>
                <a:gd name="T19" fmla="*/ 64 h 236"/>
                <a:gd name="T20" fmla="*/ 519 w 694"/>
                <a:gd name="T21" fmla="*/ 107 h 236"/>
                <a:gd name="T22" fmla="*/ 434 w 694"/>
                <a:gd name="T23" fmla="*/ 132 h 236"/>
                <a:gd name="T24" fmla="*/ 349 w 694"/>
                <a:gd name="T25" fmla="*/ 139 h 236"/>
                <a:gd name="T26" fmla="*/ 261 w 694"/>
                <a:gd name="T27" fmla="*/ 128 h 236"/>
                <a:gd name="T28" fmla="*/ 176 w 694"/>
                <a:gd name="T29" fmla="*/ 105 h 236"/>
                <a:gd name="T30" fmla="*/ 87 w 694"/>
                <a:gd name="T31" fmla="*/ 64 h 236"/>
                <a:gd name="T32" fmla="*/ 0 w 694"/>
                <a:gd name="T33" fmla="*/ 13 h 2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4"/>
                <a:gd name="T52" fmla="*/ 0 h 236"/>
                <a:gd name="T53" fmla="*/ 694 w 694"/>
                <a:gd name="T54" fmla="*/ 236 h 2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4" h="236">
                  <a:moveTo>
                    <a:pt x="0" y="13"/>
                  </a:moveTo>
                  <a:lnTo>
                    <a:pt x="137" y="107"/>
                  </a:lnTo>
                  <a:lnTo>
                    <a:pt x="238" y="176"/>
                  </a:lnTo>
                  <a:lnTo>
                    <a:pt x="310" y="219"/>
                  </a:lnTo>
                  <a:lnTo>
                    <a:pt x="370" y="236"/>
                  </a:lnTo>
                  <a:lnTo>
                    <a:pt x="422" y="221"/>
                  </a:lnTo>
                  <a:lnTo>
                    <a:pt x="488" y="178"/>
                  </a:lnTo>
                  <a:lnTo>
                    <a:pt x="574" y="105"/>
                  </a:lnTo>
                  <a:lnTo>
                    <a:pt x="694" y="0"/>
                  </a:lnTo>
                  <a:lnTo>
                    <a:pt x="607" y="64"/>
                  </a:lnTo>
                  <a:lnTo>
                    <a:pt x="519" y="107"/>
                  </a:lnTo>
                  <a:lnTo>
                    <a:pt x="434" y="132"/>
                  </a:lnTo>
                  <a:lnTo>
                    <a:pt x="349" y="139"/>
                  </a:lnTo>
                  <a:lnTo>
                    <a:pt x="261" y="128"/>
                  </a:lnTo>
                  <a:lnTo>
                    <a:pt x="176" y="105"/>
                  </a:lnTo>
                  <a:lnTo>
                    <a:pt x="87" y="6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E6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0" name="Freeform 40"/>
            <p:cNvSpPr>
              <a:spLocks/>
            </p:cNvSpPr>
            <p:nvPr/>
          </p:nvSpPr>
          <p:spPr bwMode="auto">
            <a:xfrm>
              <a:off x="2007" y="2739"/>
              <a:ext cx="1898" cy="1101"/>
            </a:xfrm>
            <a:custGeom>
              <a:avLst/>
              <a:gdLst>
                <a:gd name="T0" fmla="*/ 1621 w 2670"/>
                <a:gd name="T1" fmla="*/ 1524 h 1538"/>
                <a:gd name="T2" fmla="*/ 1541 w 2670"/>
                <a:gd name="T3" fmla="*/ 1497 h 1538"/>
                <a:gd name="T4" fmla="*/ 1474 w 2670"/>
                <a:gd name="T5" fmla="*/ 1462 h 1538"/>
                <a:gd name="T6" fmla="*/ 1413 w 2670"/>
                <a:gd name="T7" fmla="*/ 1418 h 1538"/>
                <a:gd name="T8" fmla="*/ 1334 w 2670"/>
                <a:gd name="T9" fmla="*/ 1325 h 1538"/>
                <a:gd name="T10" fmla="*/ 1268 w 2670"/>
                <a:gd name="T11" fmla="*/ 1262 h 1538"/>
                <a:gd name="T12" fmla="*/ 1208 w 2670"/>
                <a:gd name="T13" fmla="*/ 1270 h 1538"/>
                <a:gd name="T14" fmla="*/ 1119 w 2670"/>
                <a:gd name="T15" fmla="*/ 1321 h 1538"/>
                <a:gd name="T16" fmla="*/ 975 w 2670"/>
                <a:gd name="T17" fmla="*/ 1375 h 1538"/>
                <a:gd name="T18" fmla="*/ 839 w 2670"/>
                <a:gd name="T19" fmla="*/ 1383 h 1538"/>
                <a:gd name="T20" fmla="*/ 715 w 2670"/>
                <a:gd name="T21" fmla="*/ 1352 h 1538"/>
                <a:gd name="T22" fmla="*/ 603 w 2670"/>
                <a:gd name="T23" fmla="*/ 1286 h 1538"/>
                <a:gd name="T24" fmla="*/ 498 w 2670"/>
                <a:gd name="T25" fmla="*/ 1167 h 1538"/>
                <a:gd name="T26" fmla="*/ 424 w 2670"/>
                <a:gd name="T27" fmla="*/ 1115 h 1538"/>
                <a:gd name="T28" fmla="*/ 362 w 2670"/>
                <a:gd name="T29" fmla="*/ 1125 h 1538"/>
                <a:gd name="T30" fmla="*/ 273 w 2670"/>
                <a:gd name="T31" fmla="*/ 1134 h 1538"/>
                <a:gd name="T32" fmla="*/ 85 w 2670"/>
                <a:gd name="T33" fmla="*/ 1034 h 1538"/>
                <a:gd name="T34" fmla="*/ 0 w 2670"/>
                <a:gd name="T35" fmla="*/ 842 h 1538"/>
                <a:gd name="T36" fmla="*/ 81 w 2670"/>
                <a:gd name="T37" fmla="*/ 652 h 1538"/>
                <a:gd name="T38" fmla="*/ 271 w 2670"/>
                <a:gd name="T39" fmla="*/ 497 h 1538"/>
                <a:gd name="T40" fmla="*/ 389 w 2670"/>
                <a:gd name="T41" fmla="*/ 413 h 1538"/>
                <a:gd name="T42" fmla="*/ 389 w 2670"/>
                <a:gd name="T43" fmla="*/ 367 h 1538"/>
                <a:gd name="T44" fmla="*/ 388 w 2670"/>
                <a:gd name="T45" fmla="*/ 320 h 1538"/>
                <a:gd name="T46" fmla="*/ 389 w 2670"/>
                <a:gd name="T47" fmla="*/ 278 h 1538"/>
                <a:gd name="T48" fmla="*/ 461 w 2670"/>
                <a:gd name="T49" fmla="*/ 161 h 1538"/>
                <a:gd name="T50" fmla="*/ 613 w 2670"/>
                <a:gd name="T51" fmla="*/ 60 h 1538"/>
                <a:gd name="T52" fmla="*/ 781 w 2670"/>
                <a:gd name="T53" fmla="*/ 60 h 1538"/>
                <a:gd name="T54" fmla="*/ 964 w 2670"/>
                <a:gd name="T55" fmla="*/ 136 h 1538"/>
                <a:gd name="T56" fmla="*/ 1090 w 2670"/>
                <a:gd name="T57" fmla="*/ 184 h 1538"/>
                <a:gd name="T58" fmla="*/ 1150 w 2670"/>
                <a:gd name="T59" fmla="*/ 150 h 1538"/>
                <a:gd name="T60" fmla="*/ 1210 w 2670"/>
                <a:gd name="T61" fmla="*/ 99 h 1538"/>
                <a:gd name="T62" fmla="*/ 1272 w 2670"/>
                <a:gd name="T63" fmla="*/ 53 h 1538"/>
                <a:gd name="T64" fmla="*/ 1402 w 2670"/>
                <a:gd name="T65" fmla="*/ 8 h 1538"/>
                <a:gd name="T66" fmla="*/ 1573 w 2670"/>
                <a:gd name="T67" fmla="*/ 10 h 1538"/>
                <a:gd name="T68" fmla="*/ 1701 w 2670"/>
                <a:gd name="T69" fmla="*/ 86 h 1538"/>
                <a:gd name="T70" fmla="*/ 1792 w 2670"/>
                <a:gd name="T71" fmla="*/ 237 h 1538"/>
                <a:gd name="T72" fmla="*/ 1830 w 2670"/>
                <a:gd name="T73" fmla="*/ 343 h 1538"/>
                <a:gd name="T74" fmla="*/ 1925 w 2670"/>
                <a:gd name="T75" fmla="*/ 355 h 1538"/>
                <a:gd name="T76" fmla="*/ 2071 w 2670"/>
                <a:gd name="T77" fmla="*/ 386 h 1538"/>
                <a:gd name="T78" fmla="*/ 2181 w 2670"/>
                <a:gd name="T79" fmla="*/ 454 h 1538"/>
                <a:gd name="T80" fmla="*/ 2267 w 2670"/>
                <a:gd name="T81" fmla="*/ 576 h 1538"/>
                <a:gd name="T82" fmla="*/ 2342 w 2670"/>
                <a:gd name="T83" fmla="*/ 690 h 1538"/>
                <a:gd name="T84" fmla="*/ 2422 w 2670"/>
                <a:gd name="T85" fmla="*/ 720 h 1538"/>
                <a:gd name="T86" fmla="*/ 2503 w 2670"/>
                <a:gd name="T87" fmla="*/ 745 h 1538"/>
                <a:gd name="T88" fmla="*/ 2587 w 2670"/>
                <a:gd name="T89" fmla="*/ 801 h 1538"/>
                <a:gd name="T90" fmla="*/ 2668 w 2670"/>
                <a:gd name="T91" fmla="*/ 970 h 1538"/>
                <a:gd name="T92" fmla="*/ 2641 w 2670"/>
                <a:gd name="T93" fmla="*/ 1171 h 1538"/>
                <a:gd name="T94" fmla="*/ 2507 w 2670"/>
                <a:gd name="T95" fmla="*/ 1307 h 1538"/>
                <a:gd name="T96" fmla="*/ 2298 w 2670"/>
                <a:gd name="T97" fmla="*/ 1354 h 1538"/>
                <a:gd name="T98" fmla="*/ 2114 w 2670"/>
                <a:gd name="T99" fmla="*/ 1348 h 1538"/>
                <a:gd name="T100" fmla="*/ 2015 w 2670"/>
                <a:gd name="T101" fmla="*/ 1390 h 1538"/>
                <a:gd name="T102" fmla="*/ 1931 w 2670"/>
                <a:gd name="T103" fmla="*/ 1452 h 1538"/>
                <a:gd name="T104" fmla="*/ 1836 w 2670"/>
                <a:gd name="T105" fmla="*/ 1515 h 1538"/>
                <a:gd name="T106" fmla="*/ 1765 w 2670"/>
                <a:gd name="T107" fmla="*/ 1538 h 1538"/>
                <a:gd name="T108" fmla="*/ 1737 w 2670"/>
                <a:gd name="T109" fmla="*/ 1538 h 1538"/>
                <a:gd name="T110" fmla="*/ 1708 w 2670"/>
                <a:gd name="T111" fmla="*/ 1538 h 1538"/>
                <a:gd name="T112" fmla="*/ 1681 w 2670"/>
                <a:gd name="T113" fmla="*/ 1538 h 153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670"/>
                <a:gd name="T172" fmla="*/ 0 h 1538"/>
                <a:gd name="T173" fmla="*/ 2670 w 2670"/>
                <a:gd name="T174" fmla="*/ 1538 h 153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670" h="1538">
                  <a:moveTo>
                    <a:pt x="1669" y="1538"/>
                  </a:moveTo>
                  <a:lnTo>
                    <a:pt x="1621" y="1524"/>
                  </a:lnTo>
                  <a:lnTo>
                    <a:pt x="1580" y="1511"/>
                  </a:lnTo>
                  <a:lnTo>
                    <a:pt x="1541" y="1497"/>
                  </a:lnTo>
                  <a:lnTo>
                    <a:pt x="1509" y="1482"/>
                  </a:lnTo>
                  <a:lnTo>
                    <a:pt x="1474" y="1462"/>
                  </a:lnTo>
                  <a:lnTo>
                    <a:pt x="1445" y="1443"/>
                  </a:lnTo>
                  <a:lnTo>
                    <a:pt x="1413" y="1418"/>
                  </a:lnTo>
                  <a:lnTo>
                    <a:pt x="1382" y="1390"/>
                  </a:lnTo>
                  <a:lnTo>
                    <a:pt x="1334" y="1325"/>
                  </a:lnTo>
                  <a:lnTo>
                    <a:pt x="1297" y="1284"/>
                  </a:lnTo>
                  <a:lnTo>
                    <a:pt x="1268" y="1262"/>
                  </a:lnTo>
                  <a:lnTo>
                    <a:pt x="1241" y="1261"/>
                  </a:lnTo>
                  <a:lnTo>
                    <a:pt x="1208" y="1270"/>
                  </a:lnTo>
                  <a:lnTo>
                    <a:pt x="1169" y="1292"/>
                  </a:lnTo>
                  <a:lnTo>
                    <a:pt x="1119" y="1321"/>
                  </a:lnTo>
                  <a:lnTo>
                    <a:pt x="1051" y="1357"/>
                  </a:lnTo>
                  <a:lnTo>
                    <a:pt x="975" y="1375"/>
                  </a:lnTo>
                  <a:lnTo>
                    <a:pt x="905" y="1383"/>
                  </a:lnTo>
                  <a:lnTo>
                    <a:pt x="839" y="1383"/>
                  </a:lnTo>
                  <a:lnTo>
                    <a:pt x="777" y="1373"/>
                  </a:lnTo>
                  <a:lnTo>
                    <a:pt x="715" y="1352"/>
                  </a:lnTo>
                  <a:lnTo>
                    <a:pt x="657" y="1325"/>
                  </a:lnTo>
                  <a:lnTo>
                    <a:pt x="603" y="1286"/>
                  </a:lnTo>
                  <a:lnTo>
                    <a:pt x="550" y="1239"/>
                  </a:lnTo>
                  <a:lnTo>
                    <a:pt x="498" y="1167"/>
                  </a:lnTo>
                  <a:lnTo>
                    <a:pt x="457" y="1131"/>
                  </a:lnTo>
                  <a:lnTo>
                    <a:pt x="424" y="1115"/>
                  </a:lnTo>
                  <a:lnTo>
                    <a:pt x="395" y="1117"/>
                  </a:lnTo>
                  <a:lnTo>
                    <a:pt x="362" y="1125"/>
                  </a:lnTo>
                  <a:lnTo>
                    <a:pt x="324" y="1134"/>
                  </a:lnTo>
                  <a:lnTo>
                    <a:pt x="273" y="1134"/>
                  </a:lnTo>
                  <a:lnTo>
                    <a:pt x="211" y="1123"/>
                  </a:lnTo>
                  <a:lnTo>
                    <a:pt x="85" y="1034"/>
                  </a:lnTo>
                  <a:lnTo>
                    <a:pt x="19" y="939"/>
                  </a:lnTo>
                  <a:lnTo>
                    <a:pt x="0" y="842"/>
                  </a:lnTo>
                  <a:lnTo>
                    <a:pt x="25" y="745"/>
                  </a:lnTo>
                  <a:lnTo>
                    <a:pt x="81" y="652"/>
                  </a:lnTo>
                  <a:lnTo>
                    <a:pt x="166" y="568"/>
                  </a:lnTo>
                  <a:lnTo>
                    <a:pt x="271" y="497"/>
                  </a:lnTo>
                  <a:lnTo>
                    <a:pt x="391" y="442"/>
                  </a:lnTo>
                  <a:lnTo>
                    <a:pt x="389" y="413"/>
                  </a:lnTo>
                  <a:lnTo>
                    <a:pt x="389" y="390"/>
                  </a:lnTo>
                  <a:lnTo>
                    <a:pt x="389" y="367"/>
                  </a:lnTo>
                  <a:lnTo>
                    <a:pt x="389" y="343"/>
                  </a:lnTo>
                  <a:lnTo>
                    <a:pt x="388" y="320"/>
                  </a:lnTo>
                  <a:lnTo>
                    <a:pt x="388" y="301"/>
                  </a:lnTo>
                  <a:lnTo>
                    <a:pt x="389" y="278"/>
                  </a:lnTo>
                  <a:lnTo>
                    <a:pt x="395" y="258"/>
                  </a:lnTo>
                  <a:lnTo>
                    <a:pt x="461" y="161"/>
                  </a:lnTo>
                  <a:lnTo>
                    <a:pt x="535" y="97"/>
                  </a:lnTo>
                  <a:lnTo>
                    <a:pt x="613" y="60"/>
                  </a:lnTo>
                  <a:lnTo>
                    <a:pt x="696" y="51"/>
                  </a:lnTo>
                  <a:lnTo>
                    <a:pt x="781" y="60"/>
                  </a:lnTo>
                  <a:lnTo>
                    <a:pt x="870" y="89"/>
                  </a:lnTo>
                  <a:lnTo>
                    <a:pt x="964" y="136"/>
                  </a:lnTo>
                  <a:lnTo>
                    <a:pt x="1064" y="194"/>
                  </a:lnTo>
                  <a:lnTo>
                    <a:pt x="1090" y="184"/>
                  </a:lnTo>
                  <a:lnTo>
                    <a:pt x="1119" y="171"/>
                  </a:lnTo>
                  <a:lnTo>
                    <a:pt x="1150" y="150"/>
                  </a:lnTo>
                  <a:lnTo>
                    <a:pt x="1181" y="126"/>
                  </a:lnTo>
                  <a:lnTo>
                    <a:pt x="1210" y="99"/>
                  </a:lnTo>
                  <a:lnTo>
                    <a:pt x="1241" y="76"/>
                  </a:lnTo>
                  <a:lnTo>
                    <a:pt x="1272" y="53"/>
                  </a:lnTo>
                  <a:lnTo>
                    <a:pt x="1303" y="35"/>
                  </a:lnTo>
                  <a:lnTo>
                    <a:pt x="1402" y="8"/>
                  </a:lnTo>
                  <a:lnTo>
                    <a:pt x="1493" y="0"/>
                  </a:lnTo>
                  <a:lnTo>
                    <a:pt x="1573" y="10"/>
                  </a:lnTo>
                  <a:lnTo>
                    <a:pt x="1642" y="39"/>
                  </a:lnTo>
                  <a:lnTo>
                    <a:pt x="1701" y="86"/>
                  </a:lnTo>
                  <a:lnTo>
                    <a:pt x="1753" y="151"/>
                  </a:lnTo>
                  <a:lnTo>
                    <a:pt x="1792" y="237"/>
                  </a:lnTo>
                  <a:lnTo>
                    <a:pt x="1825" y="341"/>
                  </a:lnTo>
                  <a:lnTo>
                    <a:pt x="1830" y="343"/>
                  </a:lnTo>
                  <a:lnTo>
                    <a:pt x="1838" y="349"/>
                  </a:lnTo>
                  <a:lnTo>
                    <a:pt x="1925" y="355"/>
                  </a:lnTo>
                  <a:lnTo>
                    <a:pt x="2003" y="367"/>
                  </a:lnTo>
                  <a:lnTo>
                    <a:pt x="2071" y="386"/>
                  </a:lnTo>
                  <a:lnTo>
                    <a:pt x="2131" y="415"/>
                  </a:lnTo>
                  <a:lnTo>
                    <a:pt x="2181" y="454"/>
                  </a:lnTo>
                  <a:lnTo>
                    <a:pt x="2228" y="508"/>
                  </a:lnTo>
                  <a:lnTo>
                    <a:pt x="2267" y="576"/>
                  </a:lnTo>
                  <a:lnTo>
                    <a:pt x="2304" y="665"/>
                  </a:lnTo>
                  <a:lnTo>
                    <a:pt x="2342" y="690"/>
                  </a:lnTo>
                  <a:lnTo>
                    <a:pt x="2381" y="708"/>
                  </a:lnTo>
                  <a:lnTo>
                    <a:pt x="2422" y="720"/>
                  </a:lnTo>
                  <a:lnTo>
                    <a:pt x="2463" y="731"/>
                  </a:lnTo>
                  <a:lnTo>
                    <a:pt x="2503" y="745"/>
                  </a:lnTo>
                  <a:lnTo>
                    <a:pt x="2544" y="768"/>
                  </a:lnTo>
                  <a:lnTo>
                    <a:pt x="2587" y="801"/>
                  </a:lnTo>
                  <a:lnTo>
                    <a:pt x="2631" y="853"/>
                  </a:lnTo>
                  <a:lnTo>
                    <a:pt x="2668" y="970"/>
                  </a:lnTo>
                  <a:lnTo>
                    <a:pt x="2670" y="1078"/>
                  </a:lnTo>
                  <a:lnTo>
                    <a:pt x="2641" y="1171"/>
                  </a:lnTo>
                  <a:lnTo>
                    <a:pt x="2587" y="1251"/>
                  </a:lnTo>
                  <a:lnTo>
                    <a:pt x="2507" y="1307"/>
                  </a:lnTo>
                  <a:lnTo>
                    <a:pt x="2410" y="1344"/>
                  </a:lnTo>
                  <a:lnTo>
                    <a:pt x="2298" y="1354"/>
                  </a:lnTo>
                  <a:lnTo>
                    <a:pt x="2178" y="1340"/>
                  </a:lnTo>
                  <a:lnTo>
                    <a:pt x="2114" y="1348"/>
                  </a:lnTo>
                  <a:lnTo>
                    <a:pt x="2061" y="1365"/>
                  </a:lnTo>
                  <a:lnTo>
                    <a:pt x="2015" y="1390"/>
                  </a:lnTo>
                  <a:lnTo>
                    <a:pt x="1974" y="1421"/>
                  </a:lnTo>
                  <a:lnTo>
                    <a:pt x="1931" y="1452"/>
                  </a:lnTo>
                  <a:lnTo>
                    <a:pt x="1887" y="1485"/>
                  </a:lnTo>
                  <a:lnTo>
                    <a:pt x="1836" y="1515"/>
                  </a:lnTo>
                  <a:lnTo>
                    <a:pt x="1778" y="1538"/>
                  </a:lnTo>
                  <a:lnTo>
                    <a:pt x="1765" y="1538"/>
                  </a:lnTo>
                  <a:lnTo>
                    <a:pt x="1751" y="1538"/>
                  </a:lnTo>
                  <a:lnTo>
                    <a:pt x="1737" y="1538"/>
                  </a:lnTo>
                  <a:lnTo>
                    <a:pt x="1724" y="1538"/>
                  </a:lnTo>
                  <a:lnTo>
                    <a:pt x="1708" y="1538"/>
                  </a:lnTo>
                  <a:lnTo>
                    <a:pt x="1697" y="1538"/>
                  </a:lnTo>
                  <a:lnTo>
                    <a:pt x="1681" y="1538"/>
                  </a:lnTo>
                  <a:lnTo>
                    <a:pt x="1669" y="1538"/>
                  </a:lnTo>
                  <a:close/>
                </a:path>
              </a:pathLst>
            </a:custGeom>
            <a:solidFill>
              <a:srgbClr val="97D7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1" name="Freeform 41"/>
            <p:cNvSpPr>
              <a:spLocks/>
            </p:cNvSpPr>
            <p:nvPr/>
          </p:nvSpPr>
          <p:spPr bwMode="auto">
            <a:xfrm>
              <a:off x="2054" y="2768"/>
              <a:ext cx="1806" cy="1022"/>
            </a:xfrm>
            <a:custGeom>
              <a:avLst/>
              <a:gdLst>
                <a:gd name="T0" fmla="*/ 1538 w 2540"/>
                <a:gd name="T1" fmla="*/ 1411 h 1425"/>
                <a:gd name="T2" fmla="*/ 1460 w 2540"/>
                <a:gd name="T3" fmla="*/ 1384 h 1425"/>
                <a:gd name="T4" fmla="*/ 1400 w 2540"/>
                <a:gd name="T5" fmla="*/ 1344 h 1425"/>
                <a:gd name="T6" fmla="*/ 1344 w 2540"/>
                <a:gd name="T7" fmla="*/ 1291 h 1425"/>
                <a:gd name="T8" fmla="*/ 1272 w 2540"/>
                <a:gd name="T9" fmla="*/ 1202 h 1425"/>
                <a:gd name="T10" fmla="*/ 1214 w 2540"/>
                <a:gd name="T11" fmla="*/ 1152 h 1425"/>
                <a:gd name="T12" fmla="*/ 1165 w 2540"/>
                <a:gd name="T13" fmla="*/ 1165 h 1425"/>
                <a:gd name="T14" fmla="*/ 1101 w 2540"/>
                <a:gd name="T15" fmla="*/ 1214 h 1425"/>
                <a:gd name="T16" fmla="*/ 954 w 2540"/>
                <a:gd name="T17" fmla="*/ 1262 h 1425"/>
                <a:gd name="T18" fmla="*/ 773 w 2540"/>
                <a:gd name="T19" fmla="*/ 1266 h 1425"/>
                <a:gd name="T20" fmla="*/ 626 w 2540"/>
                <a:gd name="T21" fmla="*/ 1212 h 1425"/>
                <a:gd name="T22" fmla="*/ 517 w 2540"/>
                <a:gd name="T23" fmla="*/ 1086 h 1425"/>
                <a:gd name="T24" fmla="*/ 459 w 2540"/>
                <a:gd name="T25" fmla="*/ 977 h 1425"/>
                <a:gd name="T26" fmla="*/ 419 w 2540"/>
                <a:gd name="T27" fmla="*/ 967 h 1425"/>
                <a:gd name="T28" fmla="*/ 374 w 2540"/>
                <a:gd name="T29" fmla="*/ 979 h 1425"/>
                <a:gd name="T30" fmla="*/ 331 w 2540"/>
                <a:gd name="T31" fmla="*/ 997 h 1425"/>
                <a:gd name="T32" fmla="*/ 166 w 2540"/>
                <a:gd name="T33" fmla="*/ 993 h 1425"/>
                <a:gd name="T34" fmla="*/ 13 w 2540"/>
                <a:gd name="T35" fmla="*/ 876 h 1425"/>
                <a:gd name="T36" fmla="*/ 19 w 2540"/>
                <a:gd name="T37" fmla="*/ 700 h 1425"/>
                <a:gd name="T38" fmla="*/ 153 w 2540"/>
                <a:gd name="T39" fmla="*/ 522 h 1425"/>
                <a:gd name="T40" fmla="*/ 281 w 2540"/>
                <a:gd name="T41" fmla="*/ 452 h 1425"/>
                <a:gd name="T42" fmla="*/ 322 w 2540"/>
                <a:gd name="T43" fmla="*/ 444 h 1425"/>
                <a:gd name="T44" fmla="*/ 362 w 2540"/>
                <a:gd name="T45" fmla="*/ 434 h 1425"/>
                <a:gd name="T46" fmla="*/ 405 w 2540"/>
                <a:gd name="T47" fmla="*/ 428 h 1425"/>
                <a:gd name="T48" fmla="*/ 424 w 2540"/>
                <a:gd name="T49" fmla="*/ 411 h 1425"/>
                <a:gd name="T50" fmla="*/ 415 w 2540"/>
                <a:gd name="T51" fmla="*/ 380 h 1425"/>
                <a:gd name="T52" fmla="*/ 401 w 2540"/>
                <a:gd name="T53" fmla="*/ 351 h 1425"/>
                <a:gd name="T54" fmla="*/ 389 w 2540"/>
                <a:gd name="T55" fmla="*/ 324 h 1425"/>
                <a:gd name="T56" fmla="*/ 405 w 2540"/>
                <a:gd name="T57" fmla="*/ 194 h 1425"/>
                <a:gd name="T58" fmla="*/ 533 w 2540"/>
                <a:gd name="T59" fmla="*/ 68 h 1425"/>
                <a:gd name="T60" fmla="*/ 731 w 2540"/>
                <a:gd name="T61" fmla="*/ 64 h 1425"/>
                <a:gd name="T62" fmla="*/ 932 w 2540"/>
                <a:gd name="T63" fmla="*/ 151 h 1425"/>
                <a:gd name="T64" fmla="*/ 1039 w 2540"/>
                <a:gd name="T65" fmla="*/ 217 h 1425"/>
                <a:gd name="T66" fmla="*/ 1095 w 2540"/>
                <a:gd name="T67" fmla="*/ 184 h 1425"/>
                <a:gd name="T68" fmla="*/ 1150 w 2540"/>
                <a:gd name="T69" fmla="*/ 134 h 1425"/>
                <a:gd name="T70" fmla="*/ 1194 w 2540"/>
                <a:gd name="T71" fmla="*/ 85 h 1425"/>
                <a:gd name="T72" fmla="*/ 1289 w 2540"/>
                <a:gd name="T73" fmla="*/ 29 h 1425"/>
                <a:gd name="T74" fmla="*/ 1435 w 2540"/>
                <a:gd name="T75" fmla="*/ 0 h 1425"/>
                <a:gd name="T76" fmla="*/ 1555 w 2540"/>
                <a:gd name="T77" fmla="*/ 39 h 1425"/>
                <a:gd name="T78" fmla="*/ 1650 w 2540"/>
                <a:gd name="T79" fmla="*/ 147 h 1425"/>
                <a:gd name="T80" fmla="*/ 1689 w 2540"/>
                <a:gd name="T81" fmla="*/ 268 h 1425"/>
                <a:gd name="T82" fmla="*/ 1695 w 2540"/>
                <a:gd name="T83" fmla="*/ 314 h 1425"/>
                <a:gd name="T84" fmla="*/ 1700 w 2540"/>
                <a:gd name="T85" fmla="*/ 341 h 1425"/>
                <a:gd name="T86" fmla="*/ 1704 w 2540"/>
                <a:gd name="T87" fmla="*/ 359 h 1425"/>
                <a:gd name="T88" fmla="*/ 1726 w 2540"/>
                <a:gd name="T89" fmla="*/ 364 h 1425"/>
                <a:gd name="T90" fmla="*/ 1753 w 2540"/>
                <a:gd name="T91" fmla="*/ 357 h 1425"/>
                <a:gd name="T92" fmla="*/ 1774 w 2540"/>
                <a:gd name="T93" fmla="*/ 349 h 1425"/>
                <a:gd name="T94" fmla="*/ 1867 w 2540"/>
                <a:gd name="T95" fmla="*/ 353 h 1425"/>
                <a:gd name="T96" fmla="*/ 2003 w 2540"/>
                <a:gd name="T97" fmla="*/ 388 h 1425"/>
                <a:gd name="T98" fmla="*/ 2104 w 2540"/>
                <a:gd name="T99" fmla="*/ 465 h 1425"/>
                <a:gd name="T100" fmla="*/ 2162 w 2540"/>
                <a:gd name="T101" fmla="*/ 595 h 1425"/>
                <a:gd name="T102" fmla="*/ 2267 w 2540"/>
                <a:gd name="T103" fmla="*/ 696 h 1425"/>
                <a:gd name="T104" fmla="*/ 2416 w 2540"/>
                <a:gd name="T105" fmla="*/ 752 h 1425"/>
                <a:gd name="T106" fmla="*/ 2513 w 2540"/>
                <a:gd name="T107" fmla="*/ 859 h 1425"/>
                <a:gd name="T108" fmla="*/ 2540 w 2540"/>
                <a:gd name="T109" fmla="*/ 1018 h 1425"/>
                <a:gd name="T110" fmla="*/ 2453 w 2540"/>
                <a:gd name="T111" fmla="*/ 1198 h 1425"/>
                <a:gd name="T112" fmla="*/ 2313 w 2540"/>
                <a:gd name="T113" fmla="*/ 1260 h 1425"/>
                <a:gd name="T114" fmla="*/ 2174 w 2540"/>
                <a:gd name="T115" fmla="*/ 1247 h 1425"/>
                <a:gd name="T116" fmla="*/ 2030 w 2540"/>
                <a:gd name="T117" fmla="*/ 1231 h 1425"/>
                <a:gd name="T118" fmla="*/ 1904 w 2540"/>
                <a:gd name="T119" fmla="*/ 1293 h 1425"/>
                <a:gd name="T120" fmla="*/ 1823 w 2540"/>
                <a:gd name="T121" fmla="*/ 1361 h 1425"/>
                <a:gd name="T122" fmla="*/ 1747 w 2540"/>
                <a:gd name="T123" fmla="*/ 1404 h 1425"/>
                <a:gd name="T124" fmla="*/ 1650 w 2540"/>
                <a:gd name="T125" fmla="*/ 1421 h 14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40"/>
                <a:gd name="T190" fmla="*/ 0 h 1425"/>
                <a:gd name="T191" fmla="*/ 2540 w 2540"/>
                <a:gd name="T192" fmla="*/ 1425 h 14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40" h="1425">
                  <a:moveTo>
                    <a:pt x="1586" y="1425"/>
                  </a:moveTo>
                  <a:lnTo>
                    <a:pt x="1538" y="1411"/>
                  </a:lnTo>
                  <a:lnTo>
                    <a:pt x="1497" y="1400"/>
                  </a:lnTo>
                  <a:lnTo>
                    <a:pt x="1460" y="1384"/>
                  </a:lnTo>
                  <a:lnTo>
                    <a:pt x="1431" y="1367"/>
                  </a:lnTo>
                  <a:lnTo>
                    <a:pt x="1400" y="1344"/>
                  </a:lnTo>
                  <a:lnTo>
                    <a:pt x="1373" y="1320"/>
                  </a:lnTo>
                  <a:lnTo>
                    <a:pt x="1344" y="1291"/>
                  </a:lnTo>
                  <a:lnTo>
                    <a:pt x="1316" y="1262"/>
                  </a:lnTo>
                  <a:lnTo>
                    <a:pt x="1272" y="1202"/>
                  </a:lnTo>
                  <a:lnTo>
                    <a:pt x="1241" y="1167"/>
                  </a:lnTo>
                  <a:lnTo>
                    <a:pt x="1214" y="1152"/>
                  </a:lnTo>
                  <a:lnTo>
                    <a:pt x="1190" y="1154"/>
                  </a:lnTo>
                  <a:lnTo>
                    <a:pt x="1165" y="1165"/>
                  </a:lnTo>
                  <a:lnTo>
                    <a:pt x="1138" y="1187"/>
                  </a:lnTo>
                  <a:lnTo>
                    <a:pt x="1101" y="1214"/>
                  </a:lnTo>
                  <a:lnTo>
                    <a:pt x="1057" y="1245"/>
                  </a:lnTo>
                  <a:lnTo>
                    <a:pt x="954" y="1262"/>
                  </a:lnTo>
                  <a:lnTo>
                    <a:pt x="861" y="1272"/>
                  </a:lnTo>
                  <a:lnTo>
                    <a:pt x="773" y="1266"/>
                  </a:lnTo>
                  <a:lnTo>
                    <a:pt x="698" y="1249"/>
                  </a:lnTo>
                  <a:lnTo>
                    <a:pt x="626" y="1212"/>
                  </a:lnTo>
                  <a:lnTo>
                    <a:pt x="568" y="1157"/>
                  </a:lnTo>
                  <a:lnTo>
                    <a:pt x="517" y="1086"/>
                  </a:lnTo>
                  <a:lnTo>
                    <a:pt x="481" y="993"/>
                  </a:lnTo>
                  <a:lnTo>
                    <a:pt x="459" y="977"/>
                  </a:lnTo>
                  <a:lnTo>
                    <a:pt x="440" y="969"/>
                  </a:lnTo>
                  <a:lnTo>
                    <a:pt x="419" y="967"/>
                  </a:lnTo>
                  <a:lnTo>
                    <a:pt x="397" y="973"/>
                  </a:lnTo>
                  <a:lnTo>
                    <a:pt x="374" y="979"/>
                  </a:lnTo>
                  <a:lnTo>
                    <a:pt x="353" y="989"/>
                  </a:lnTo>
                  <a:lnTo>
                    <a:pt x="331" y="997"/>
                  </a:lnTo>
                  <a:lnTo>
                    <a:pt x="312" y="1006"/>
                  </a:lnTo>
                  <a:lnTo>
                    <a:pt x="166" y="993"/>
                  </a:lnTo>
                  <a:lnTo>
                    <a:pt x="69" y="946"/>
                  </a:lnTo>
                  <a:lnTo>
                    <a:pt x="13" y="876"/>
                  </a:lnTo>
                  <a:lnTo>
                    <a:pt x="0" y="793"/>
                  </a:lnTo>
                  <a:lnTo>
                    <a:pt x="19" y="700"/>
                  </a:lnTo>
                  <a:lnTo>
                    <a:pt x="71" y="607"/>
                  </a:lnTo>
                  <a:lnTo>
                    <a:pt x="153" y="522"/>
                  </a:lnTo>
                  <a:lnTo>
                    <a:pt x="261" y="456"/>
                  </a:lnTo>
                  <a:lnTo>
                    <a:pt x="281" y="452"/>
                  </a:lnTo>
                  <a:lnTo>
                    <a:pt x="302" y="448"/>
                  </a:lnTo>
                  <a:lnTo>
                    <a:pt x="322" y="444"/>
                  </a:lnTo>
                  <a:lnTo>
                    <a:pt x="343" y="440"/>
                  </a:lnTo>
                  <a:lnTo>
                    <a:pt x="362" y="434"/>
                  </a:lnTo>
                  <a:lnTo>
                    <a:pt x="384" y="432"/>
                  </a:lnTo>
                  <a:lnTo>
                    <a:pt x="405" y="428"/>
                  </a:lnTo>
                  <a:lnTo>
                    <a:pt x="426" y="427"/>
                  </a:lnTo>
                  <a:lnTo>
                    <a:pt x="424" y="411"/>
                  </a:lnTo>
                  <a:lnTo>
                    <a:pt x="420" y="395"/>
                  </a:lnTo>
                  <a:lnTo>
                    <a:pt x="415" y="380"/>
                  </a:lnTo>
                  <a:lnTo>
                    <a:pt x="409" y="366"/>
                  </a:lnTo>
                  <a:lnTo>
                    <a:pt x="401" y="351"/>
                  </a:lnTo>
                  <a:lnTo>
                    <a:pt x="395" y="337"/>
                  </a:lnTo>
                  <a:lnTo>
                    <a:pt x="389" y="324"/>
                  </a:lnTo>
                  <a:lnTo>
                    <a:pt x="387" y="314"/>
                  </a:lnTo>
                  <a:lnTo>
                    <a:pt x="405" y="194"/>
                  </a:lnTo>
                  <a:lnTo>
                    <a:pt x="457" y="114"/>
                  </a:lnTo>
                  <a:lnTo>
                    <a:pt x="533" y="68"/>
                  </a:lnTo>
                  <a:lnTo>
                    <a:pt x="628" y="54"/>
                  </a:lnTo>
                  <a:lnTo>
                    <a:pt x="731" y="64"/>
                  </a:lnTo>
                  <a:lnTo>
                    <a:pt x="835" y="97"/>
                  </a:lnTo>
                  <a:lnTo>
                    <a:pt x="932" y="151"/>
                  </a:lnTo>
                  <a:lnTo>
                    <a:pt x="1018" y="221"/>
                  </a:lnTo>
                  <a:lnTo>
                    <a:pt x="1039" y="217"/>
                  </a:lnTo>
                  <a:lnTo>
                    <a:pt x="1068" y="205"/>
                  </a:lnTo>
                  <a:lnTo>
                    <a:pt x="1095" y="184"/>
                  </a:lnTo>
                  <a:lnTo>
                    <a:pt x="1124" y="161"/>
                  </a:lnTo>
                  <a:lnTo>
                    <a:pt x="1150" y="134"/>
                  </a:lnTo>
                  <a:lnTo>
                    <a:pt x="1175" y="107"/>
                  </a:lnTo>
                  <a:lnTo>
                    <a:pt x="1194" y="85"/>
                  </a:lnTo>
                  <a:lnTo>
                    <a:pt x="1212" y="70"/>
                  </a:lnTo>
                  <a:lnTo>
                    <a:pt x="1289" y="29"/>
                  </a:lnTo>
                  <a:lnTo>
                    <a:pt x="1365" y="8"/>
                  </a:lnTo>
                  <a:lnTo>
                    <a:pt x="1435" y="0"/>
                  </a:lnTo>
                  <a:lnTo>
                    <a:pt x="1499" y="12"/>
                  </a:lnTo>
                  <a:lnTo>
                    <a:pt x="1555" y="39"/>
                  </a:lnTo>
                  <a:lnTo>
                    <a:pt x="1607" y="83"/>
                  </a:lnTo>
                  <a:lnTo>
                    <a:pt x="1650" y="147"/>
                  </a:lnTo>
                  <a:lnTo>
                    <a:pt x="1687" y="233"/>
                  </a:lnTo>
                  <a:lnTo>
                    <a:pt x="1689" y="268"/>
                  </a:lnTo>
                  <a:lnTo>
                    <a:pt x="1693" y="295"/>
                  </a:lnTo>
                  <a:lnTo>
                    <a:pt x="1695" y="314"/>
                  </a:lnTo>
                  <a:lnTo>
                    <a:pt x="1699" y="332"/>
                  </a:lnTo>
                  <a:lnTo>
                    <a:pt x="1700" y="341"/>
                  </a:lnTo>
                  <a:lnTo>
                    <a:pt x="1702" y="351"/>
                  </a:lnTo>
                  <a:lnTo>
                    <a:pt x="1704" y="359"/>
                  </a:lnTo>
                  <a:lnTo>
                    <a:pt x="1708" y="368"/>
                  </a:lnTo>
                  <a:lnTo>
                    <a:pt x="1726" y="364"/>
                  </a:lnTo>
                  <a:lnTo>
                    <a:pt x="1745" y="361"/>
                  </a:lnTo>
                  <a:lnTo>
                    <a:pt x="1753" y="357"/>
                  </a:lnTo>
                  <a:lnTo>
                    <a:pt x="1763" y="353"/>
                  </a:lnTo>
                  <a:lnTo>
                    <a:pt x="1774" y="349"/>
                  </a:lnTo>
                  <a:lnTo>
                    <a:pt x="1788" y="347"/>
                  </a:lnTo>
                  <a:lnTo>
                    <a:pt x="1867" y="353"/>
                  </a:lnTo>
                  <a:lnTo>
                    <a:pt x="1941" y="366"/>
                  </a:lnTo>
                  <a:lnTo>
                    <a:pt x="2003" y="388"/>
                  </a:lnTo>
                  <a:lnTo>
                    <a:pt x="2061" y="421"/>
                  </a:lnTo>
                  <a:lnTo>
                    <a:pt x="2104" y="465"/>
                  </a:lnTo>
                  <a:lnTo>
                    <a:pt x="2139" y="523"/>
                  </a:lnTo>
                  <a:lnTo>
                    <a:pt x="2162" y="595"/>
                  </a:lnTo>
                  <a:lnTo>
                    <a:pt x="2176" y="686"/>
                  </a:lnTo>
                  <a:lnTo>
                    <a:pt x="2267" y="696"/>
                  </a:lnTo>
                  <a:lnTo>
                    <a:pt x="2348" y="717"/>
                  </a:lnTo>
                  <a:lnTo>
                    <a:pt x="2416" y="752"/>
                  </a:lnTo>
                  <a:lnTo>
                    <a:pt x="2474" y="801"/>
                  </a:lnTo>
                  <a:lnTo>
                    <a:pt x="2513" y="859"/>
                  </a:lnTo>
                  <a:lnTo>
                    <a:pt x="2536" y="931"/>
                  </a:lnTo>
                  <a:lnTo>
                    <a:pt x="2540" y="1018"/>
                  </a:lnTo>
                  <a:lnTo>
                    <a:pt x="2525" y="1119"/>
                  </a:lnTo>
                  <a:lnTo>
                    <a:pt x="2453" y="1198"/>
                  </a:lnTo>
                  <a:lnTo>
                    <a:pt x="2383" y="1245"/>
                  </a:lnTo>
                  <a:lnTo>
                    <a:pt x="2313" y="1260"/>
                  </a:lnTo>
                  <a:lnTo>
                    <a:pt x="2245" y="1260"/>
                  </a:lnTo>
                  <a:lnTo>
                    <a:pt x="2174" y="1247"/>
                  </a:lnTo>
                  <a:lnTo>
                    <a:pt x="2104" y="1235"/>
                  </a:lnTo>
                  <a:lnTo>
                    <a:pt x="2030" y="1231"/>
                  </a:lnTo>
                  <a:lnTo>
                    <a:pt x="1956" y="1249"/>
                  </a:lnTo>
                  <a:lnTo>
                    <a:pt x="1904" y="1293"/>
                  </a:lnTo>
                  <a:lnTo>
                    <a:pt x="1861" y="1332"/>
                  </a:lnTo>
                  <a:lnTo>
                    <a:pt x="1823" y="1361"/>
                  </a:lnTo>
                  <a:lnTo>
                    <a:pt x="1786" y="1386"/>
                  </a:lnTo>
                  <a:lnTo>
                    <a:pt x="1747" y="1404"/>
                  </a:lnTo>
                  <a:lnTo>
                    <a:pt x="1702" y="1415"/>
                  </a:lnTo>
                  <a:lnTo>
                    <a:pt x="1650" y="1421"/>
                  </a:lnTo>
                  <a:lnTo>
                    <a:pt x="1586" y="1425"/>
                  </a:lnTo>
                  <a:close/>
                </a:path>
              </a:pathLst>
            </a:custGeom>
            <a:solidFill>
              <a:srgbClr val="9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2" name="Freeform 42"/>
            <p:cNvSpPr>
              <a:spLocks/>
            </p:cNvSpPr>
            <p:nvPr/>
          </p:nvSpPr>
          <p:spPr bwMode="auto">
            <a:xfrm>
              <a:off x="2229" y="2866"/>
              <a:ext cx="1442" cy="815"/>
            </a:xfrm>
            <a:custGeom>
              <a:avLst/>
              <a:gdLst>
                <a:gd name="T0" fmla="*/ 1229 w 2029"/>
                <a:gd name="T1" fmla="*/ 1126 h 1136"/>
                <a:gd name="T2" fmla="*/ 1167 w 2029"/>
                <a:gd name="T3" fmla="*/ 1103 h 1136"/>
                <a:gd name="T4" fmla="*/ 1121 w 2029"/>
                <a:gd name="T5" fmla="*/ 1074 h 1136"/>
                <a:gd name="T6" fmla="*/ 1076 w 2029"/>
                <a:gd name="T7" fmla="*/ 1033 h 1136"/>
                <a:gd name="T8" fmla="*/ 1020 w 2029"/>
                <a:gd name="T9" fmla="*/ 961 h 1136"/>
                <a:gd name="T10" fmla="*/ 972 w 2029"/>
                <a:gd name="T11" fmla="*/ 919 h 1136"/>
                <a:gd name="T12" fmla="*/ 933 w 2029"/>
                <a:gd name="T13" fmla="*/ 930 h 1136"/>
                <a:gd name="T14" fmla="*/ 878 w 2029"/>
                <a:gd name="T15" fmla="*/ 969 h 1136"/>
                <a:gd name="T16" fmla="*/ 762 w 2029"/>
                <a:gd name="T17" fmla="*/ 1010 h 1136"/>
                <a:gd name="T18" fmla="*/ 617 w 2029"/>
                <a:gd name="T19" fmla="*/ 1012 h 1136"/>
                <a:gd name="T20" fmla="*/ 500 w 2029"/>
                <a:gd name="T21" fmla="*/ 967 h 1136"/>
                <a:gd name="T22" fmla="*/ 415 w 2029"/>
                <a:gd name="T23" fmla="*/ 866 h 1136"/>
                <a:gd name="T24" fmla="*/ 368 w 2029"/>
                <a:gd name="T25" fmla="*/ 779 h 1136"/>
                <a:gd name="T26" fmla="*/ 333 w 2029"/>
                <a:gd name="T27" fmla="*/ 771 h 1136"/>
                <a:gd name="T28" fmla="*/ 301 w 2029"/>
                <a:gd name="T29" fmla="*/ 781 h 1136"/>
                <a:gd name="T30" fmla="*/ 266 w 2029"/>
                <a:gd name="T31" fmla="*/ 797 h 1136"/>
                <a:gd name="T32" fmla="*/ 134 w 2029"/>
                <a:gd name="T33" fmla="*/ 791 h 1136"/>
                <a:gd name="T34" fmla="*/ 12 w 2029"/>
                <a:gd name="T35" fmla="*/ 700 h 1136"/>
                <a:gd name="T36" fmla="*/ 15 w 2029"/>
                <a:gd name="T37" fmla="*/ 556 h 1136"/>
                <a:gd name="T38" fmla="*/ 124 w 2029"/>
                <a:gd name="T39" fmla="*/ 416 h 1136"/>
                <a:gd name="T40" fmla="*/ 225 w 2029"/>
                <a:gd name="T41" fmla="*/ 360 h 1136"/>
                <a:gd name="T42" fmla="*/ 258 w 2029"/>
                <a:gd name="T43" fmla="*/ 352 h 1136"/>
                <a:gd name="T44" fmla="*/ 291 w 2029"/>
                <a:gd name="T45" fmla="*/ 347 h 1136"/>
                <a:gd name="T46" fmla="*/ 326 w 2029"/>
                <a:gd name="T47" fmla="*/ 341 h 1136"/>
                <a:gd name="T48" fmla="*/ 341 w 2029"/>
                <a:gd name="T49" fmla="*/ 327 h 1136"/>
                <a:gd name="T50" fmla="*/ 333 w 2029"/>
                <a:gd name="T51" fmla="*/ 304 h 1136"/>
                <a:gd name="T52" fmla="*/ 324 w 2029"/>
                <a:gd name="T53" fmla="*/ 281 h 1136"/>
                <a:gd name="T54" fmla="*/ 312 w 2029"/>
                <a:gd name="T55" fmla="*/ 259 h 1136"/>
                <a:gd name="T56" fmla="*/ 324 w 2029"/>
                <a:gd name="T57" fmla="*/ 157 h 1136"/>
                <a:gd name="T58" fmla="*/ 425 w 2029"/>
                <a:gd name="T59" fmla="*/ 54 h 1136"/>
                <a:gd name="T60" fmla="*/ 584 w 2029"/>
                <a:gd name="T61" fmla="*/ 50 h 1136"/>
                <a:gd name="T62" fmla="*/ 747 w 2029"/>
                <a:gd name="T63" fmla="*/ 120 h 1136"/>
                <a:gd name="T64" fmla="*/ 832 w 2029"/>
                <a:gd name="T65" fmla="*/ 174 h 1136"/>
                <a:gd name="T66" fmla="*/ 877 w 2029"/>
                <a:gd name="T67" fmla="*/ 149 h 1136"/>
                <a:gd name="T68" fmla="*/ 919 w 2029"/>
                <a:gd name="T69" fmla="*/ 108 h 1136"/>
                <a:gd name="T70" fmla="*/ 956 w 2029"/>
                <a:gd name="T71" fmla="*/ 69 h 1136"/>
                <a:gd name="T72" fmla="*/ 1032 w 2029"/>
                <a:gd name="T73" fmla="*/ 25 h 1136"/>
                <a:gd name="T74" fmla="*/ 1148 w 2029"/>
                <a:gd name="T75" fmla="*/ 0 h 1136"/>
                <a:gd name="T76" fmla="*/ 1245 w 2029"/>
                <a:gd name="T77" fmla="*/ 31 h 1136"/>
                <a:gd name="T78" fmla="*/ 1321 w 2029"/>
                <a:gd name="T79" fmla="*/ 120 h 1136"/>
                <a:gd name="T80" fmla="*/ 1352 w 2029"/>
                <a:gd name="T81" fmla="*/ 215 h 1136"/>
                <a:gd name="T82" fmla="*/ 1356 w 2029"/>
                <a:gd name="T83" fmla="*/ 254 h 1136"/>
                <a:gd name="T84" fmla="*/ 1359 w 2029"/>
                <a:gd name="T85" fmla="*/ 281 h 1136"/>
                <a:gd name="T86" fmla="*/ 1379 w 2029"/>
                <a:gd name="T87" fmla="*/ 290 h 1136"/>
                <a:gd name="T88" fmla="*/ 1400 w 2029"/>
                <a:gd name="T89" fmla="*/ 287 h 1136"/>
                <a:gd name="T90" fmla="*/ 1418 w 2029"/>
                <a:gd name="T91" fmla="*/ 283 h 1136"/>
                <a:gd name="T92" fmla="*/ 1493 w 2029"/>
                <a:gd name="T93" fmla="*/ 283 h 1136"/>
                <a:gd name="T94" fmla="*/ 1602 w 2029"/>
                <a:gd name="T95" fmla="*/ 312 h 1136"/>
                <a:gd name="T96" fmla="*/ 1683 w 2029"/>
                <a:gd name="T97" fmla="*/ 374 h 1136"/>
                <a:gd name="T98" fmla="*/ 1730 w 2029"/>
                <a:gd name="T99" fmla="*/ 477 h 1136"/>
                <a:gd name="T100" fmla="*/ 1811 w 2029"/>
                <a:gd name="T101" fmla="*/ 554 h 1136"/>
                <a:gd name="T102" fmla="*/ 1932 w 2029"/>
                <a:gd name="T103" fmla="*/ 601 h 1136"/>
                <a:gd name="T104" fmla="*/ 2007 w 2029"/>
                <a:gd name="T105" fmla="*/ 686 h 1136"/>
                <a:gd name="T106" fmla="*/ 2029 w 2029"/>
                <a:gd name="T107" fmla="*/ 814 h 1136"/>
                <a:gd name="T108" fmla="*/ 1959 w 2029"/>
                <a:gd name="T109" fmla="*/ 961 h 1136"/>
                <a:gd name="T110" fmla="*/ 1850 w 2029"/>
                <a:gd name="T111" fmla="*/ 1008 h 1136"/>
                <a:gd name="T112" fmla="*/ 1738 w 2029"/>
                <a:gd name="T113" fmla="*/ 998 h 1136"/>
                <a:gd name="T114" fmla="*/ 1623 w 2029"/>
                <a:gd name="T115" fmla="*/ 987 h 1136"/>
                <a:gd name="T116" fmla="*/ 1520 w 2029"/>
                <a:gd name="T117" fmla="*/ 1033 h 1136"/>
                <a:gd name="T118" fmla="*/ 1454 w 2029"/>
                <a:gd name="T119" fmla="*/ 1087 h 1136"/>
                <a:gd name="T120" fmla="*/ 1396 w 2029"/>
                <a:gd name="T121" fmla="*/ 1118 h 1136"/>
                <a:gd name="T122" fmla="*/ 1319 w 2029"/>
                <a:gd name="T123" fmla="*/ 1134 h 11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29"/>
                <a:gd name="T187" fmla="*/ 0 h 1136"/>
                <a:gd name="T188" fmla="*/ 2029 w 2029"/>
                <a:gd name="T189" fmla="*/ 1136 h 11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29" h="1136">
                  <a:moveTo>
                    <a:pt x="1268" y="1136"/>
                  </a:moveTo>
                  <a:lnTo>
                    <a:pt x="1229" y="1126"/>
                  </a:lnTo>
                  <a:lnTo>
                    <a:pt x="1198" y="1116"/>
                  </a:lnTo>
                  <a:lnTo>
                    <a:pt x="1167" y="1103"/>
                  </a:lnTo>
                  <a:lnTo>
                    <a:pt x="1144" y="1091"/>
                  </a:lnTo>
                  <a:lnTo>
                    <a:pt x="1121" y="1074"/>
                  </a:lnTo>
                  <a:lnTo>
                    <a:pt x="1100" y="1056"/>
                  </a:lnTo>
                  <a:lnTo>
                    <a:pt x="1076" y="1033"/>
                  </a:lnTo>
                  <a:lnTo>
                    <a:pt x="1055" y="1010"/>
                  </a:lnTo>
                  <a:lnTo>
                    <a:pt x="1020" y="961"/>
                  </a:lnTo>
                  <a:lnTo>
                    <a:pt x="995" y="932"/>
                  </a:lnTo>
                  <a:lnTo>
                    <a:pt x="972" y="919"/>
                  </a:lnTo>
                  <a:lnTo>
                    <a:pt x="954" y="921"/>
                  </a:lnTo>
                  <a:lnTo>
                    <a:pt x="933" y="930"/>
                  </a:lnTo>
                  <a:lnTo>
                    <a:pt x="909" y="948"/>
                  </a:lnTo>
                  <a:lnTo>
                    <a:pt x="878" y="969"/>
                  </a:lnTo>
                  <a:lnTo>
                    <a:pt x="844" y="994"/>
                  </a:lnTo>
                  <a:lnTo>
                    <a:pt x="762" y="1010"/>
                  </a:lnTo>
                  <a:lnTo>
                    <a:pt x="686" y="1016"/>
                  </a:lnTo>
                  <a:lnTo>
                    <a:pt x="617" y="1012"/>
                  </a:lnTo>
                  <a:lnTo>
                    <a:pt x="557" y="998"/>
                  </a:lnTo>
                  <a:lnTo>
                    <a:pt x="500" y="967"/>
                  </a:lnTo>
                  <a:lnTo>
                    <a:pt x="454" y="926"/>
                  </a:lnTo>
                  <a:lnTo>
                    <a:pt x="415" y="866"/>
                  </a:lnTo>
                  <a:lnTo>
                    <a:pt x="386" y="793"/>
                  </a:lnTo>
                  <a:lnTo>
                    <a:pt x="368" y="779"/>
                  </a:lnTo>
                  <a:lnTo>
                    <a:pt x="351" y="773"/>
                  </a:lnTo>
                  <a:lnTo>
                    <a:pt x="333" y="771"/>
                  </a:lnTo>
                  <a:lnTo>
                    <a:pt x="318" y="775"/>
                  </a:lnTo>
                  <a:lnTo>
                    <a:pt x="301" y="781"/>
                  </a:lnTo>
                  <a:lnTo>
                    <a:pt x="283" y="789"/>
                  </a:lnTo>
                  <a:lnTo>
                    <a:pt x="266" y="797"/>
                  </a:lnTo>
                  <a:lnTo>
                    <a:pt x="252" y="804"/>
                  </a:lnTo>
                  <a:lnTo>
                    <a:pt x="134" y="791"/>
                  </a:lnTo>
                  <a:lnTo>
                    <a:pt x="56" y="756"/>
                  </a:lnTo>
                  <a:lnTo>
                    <a:pt x="12" y="700"/>
                  </a:lnTo>
                  <a:lnTo>
                    <a:pt x="0" y="632"/>
                  </a:lnTo>
                  <a:lnTo>
                    <a:pt x="15" y="556"/>
                  </a:lnTo>
                  <a:lnTo>
                    <a:pt x="58" y="482"/>
                  </a:lnTo>
                  <a:lnTo>
                    <a:pt x="124" y="416"/>
                  </a:lnTo>
                  <a:lnTo>
                    <a:pt x="209" y="364"/>
                  </a:lnTo>
                  <a:lnTo>
                    <a:pt x="225" y="360"/>
                  </a:lnTo>
                  <a:lnTo>
                    <a:pt x="242" y="356"/>
                  </a:lnTo>
                  <a:lnTo>
                    <a:pt x="258" y="352"/>
                  </a:lnTo>
                  <a:lnTo>
                    <a:pt x="275" y="351"/>
                  </a:lnTo>
                  <a:lnTo>
                    <a:pt x="291" y="347"/>
                  </a:lnTo>
                  <a:lnTo>
                    <a:pt x="308" y="345"/>
                  </a:lnTo>
                  <a:lnTo>
                    <a:pt x="326" y="341"/>
                  </a:lnTo>
                  <a:lnTo>
                    <a:pt x="343" y="339"/>
                  </a:lnTo>
                  <a:lnTo>
                    <a:pt x="341" y="327"/>
                  </a:lnTo>
                  <a:lnTo>
                    <a:pt x="337" y="316"/>
                  </a:lnTo>
                  <a:lnTo>
                    <a:pt x="333" y="304"/>
                  </a:lnTo>
                  <a:lnTo>
                    <a:pt x="330" y="292"/>
                  </a:lnTo>
                  <a:lnTo>
                    <a:pt x="324" y="281"/>
                  </a:lnTo>
                  <a:lnTo>
                    <a:pt x="318" y="271"/>
                  </a:lnTo>
                  <a:lnTo>
                    <a:pt x="312" y="259"/>
                  </a:lnTo>
                  <a:lnTo>
                    <a:pt x="310" y="252"/>
                  </a:lnTo>
                  <a:lnTo>
                    <a:pt x="324" y="157"/>
                  </a:lnTo>
                  <a:lnTo>
                    <a:pt x="365" y="91"/>
                  </a:lnTo>
                  <a:lnTo>
                    <a:pt x="425" y="54"/>
                  </a:lnTo>
                  <a:lnTo>
                    <a:pt x="502" y="42"/>
                  </a:lnTo>
                  <a:lnTo>
                    <a:pt x="584" y="50"/>
                  </a:lnTo>
                  <a:lnTo>
                    <a:pt x="667" y="77"/>
                  </a:lnTo>
                  <a:lnTo>
                    <a:pt x="747" y="120"/>
                  </a:lnTo>
                  <a:lnTo>
                    <a:pt x="814" y="176"/>
                  </a:lnTo>
                  <a:lnTo>
                    <a:pt x="832" y="174"/>
                  </a:lnTo>
                  <a:lnTo>
                    <a:pt x="853" y="164"/>
                  </a:lnTo>
                  <a:lnTo>
                    <a:pt x="877" y="149"/>
                  </a:lnTo>
                  <a:lnTo>
                    <a:pt x="900" y="130"/>
                  </a:lnTo>
                  <a:lnTo>
                    <a:pt x="919" y="108"/>
                  </a:lnTo>
                  <a:lnTo>
                    <a:pt x="941" y="87"/>
                  </a:lnTo>
                  <a:lnTo>
                    <a:pt x="956" y="69"/>
                  </a:lnTo>
                  <a:lnTo>
                    <a:pt x="970" y="58"/>
                  </a:lnTo>
                  <a:lnTo>
                    <a:pt x="1032" y="25"/>
                  </a:lnTo>
                  <a:lnTo>
                    <a:pt x="1092" y="7"/>
                  </a:lnTo>
                  <a:lnTo>
                    <a:pt x="1148" y="0"/>
                  </a:lnTo>
                  <a:lnTo>
                    <a:pt x="1200" y="9"/>
                  </a:lnTo>
                  <a:lnTo>
                    <a:pt x="1245" y="31"/>
                  </a:lnTo>
                  <a:lnTo>
                    <a:pt x="1286" y="69"/>
                  </a:lnTo>
                  <a:lnTo>
                    <a:pt x="1321" y="120"/>
                  </a:lnTo>
                  <a:lnTo>
                    <a:pt x="1350" y="188"/>
                  </a:lnTo>
                  <a:lnTo>
                    <a:pt x="1352" y="215"/>
                  </a:lnTo>
                  <a:lnTo>
                    <a:pt x="1354" y="238"/>
                  </a:lnTo>
                  <a:lnTo>
                    <a:pt x="1356" y="254"/>
                  </a:lnTo>
                  <a:lnTo>
                    <a:pt x="1357" y="267"/>
                  </a:lnTo>
                  <a:lnTo>
                    <a:pt x="1359" y="281"/>
                  </a:lnTo>
                  <a:lnTo>
                    <a:pt x="1365" y="292"/>
                  </a:lnTo>
                  <a:lnTo>
                    <a:pt x="1379" y="290"/>
                  </a:lnTo>
                  <a:lnTo>
                    <a:pt x="1394" y="289"/>
                  </a:lnTo>
                  <a:lnTo>
                    <a:pt x="1400" y="287"/>
                  </a:lnTo>
                  <a:lnTo>
                    <a:pt x="1408" y="285"/>
                  </a:lnTo>
                  <a:lnTo>
                    <a:pt x="1418" y="283"/>
                  </a:lnTo>
                  <a:lnTo>
                    <a:pt x="1429" y="281"/>
                  </a:lnTo>
                  <a:lnTo>
                    <a:pt x="1493" y="283"/>
                  </a:lnTo>
                  <a:lnTo>
                    <a:pt x="1551" y="294"/>
                  </a:lnTo>
                  <a:lnTo>
                    <a:pt x="1602" y="312"/>
                  </a:lnTo>
                  <a:lnTo>
                    <a:pt x="1648" y="339"/>
                  </a:lnTo>
                  <a:lnTo>
                    <a:pt x="1683" y="374"/>
                  </a:lnTo>
                  <a:lnTo>
                    <a:pt x="1712" y="420"/>
                  </a:lnTo>
                  <a:lnTo>
                    <a:pt x="1730" y="477"/>
                  </a:lnTo>
                  <a:lnTo>
                    <a:pt x="1740" y="548"/>
                  </a:lnTo>
                  <a:lnTo>
                    <a:pt x="1811" y="554"/>
                  </a:lnTo>
                  <a:lnTo>
                    <a:pt x="1877" y="574"/>
                  </a:lnTo>
                  <a:lnTo>
                    <a:pt x="1932" y="601"/>
                  </a:lnTo>
                  <a:lnTo>
                    <a:pt x="1976" y="639"/>
                  </a:lnTo>
                  <a:lnTo>
                    <a:pt x="2007" y="686"/>
                  </a:lnTo>
                  <a:lnTo>
                    <a:pt x="2027" y="744"/>
                  </a:lnTo>
                  <a:lnTo>
                    <a:pt x="2029" y="814"/>
                  </a:lnTo>
                  <a:lnTo>
                    <a:pt x="2017" y="897"/>
                  </a:lnTo>
                  <a:lnTo>
                    <a:pt x="1959" y="961"/>
                  </a:lnTo>
                  <a:lnTo>
                    <a:pt x="1904" y="996"/>
                  </a:lnTo>
                  <a:lnTo>
                    <a:pt x="1850" y="1008"/>
                  </a:lnTo>
                  <a:lnTo>
                    <a:pt x="1796" y="1008"/>
                  </a:lnTo>
                  <a:lnTo>
                    <a:pt x="1738" y="998"/>
                  </a:lnTo>
                  <a:lnTo>
                    <a:pt x="1681" y="988"/>
                  </a:lnTo>
                  <a:lnTo>
                    <a:pt x="1623" y="987"/>
                  </a:lnTo>
                  <a:lnTo>
                    <a:pt x="1563" y="998"/>
                  </a:lnTo>
                  <a:lnTo>
                    <a:pt x="1520" y="1033"/>
                  </a:lnTo>
                  <a:lnTo>
                    <a:pt x="1485" y="1064"/>
                  </a:lnTo>
                  <a:lnTo>
                    <a:pt x="1454" y="1087"/>
                  </a:lnTo>
                  <a:lnTo>
                    <a:pt x="1427" y="1107"/>
                  </a:lnTo>
                  <a:lnTo>
                    <a:pt x="1396" y="1118"/>
                  </a:lnTo>
                  <a:lnTo>
                    <a:pt x="1361" y="1128"/>
                  </a:lnTo>
                  <a:lnTo>
                    <a:pt x="1319" y="1134"/>
                  </a:lnTo>
                  <a:lnTo>
                    <a:pt x="1268" y="1136"/>
                  </a:lnTo>
                  <a:close/>
                </a:path>
              </a:pathLst>
            </a:custGeom>
            <a:solidFill>
              <a:srgbClr val="DE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3" name="Freeform 43"/>
            <p:cNvSpPr>
              <a:spLocks/>
            </p:cNvSpPr>
            <p:nvPr/>
          </p:nvSpPr>
          <p:spPr bwMode="auto">
            <a:xfrm>
              <a:off x="2916" y="3221"/>
              <a:ext cx="750" cy="199"/>
            </a:xfrm>
            <a:custGeom>
              <a:avLst/>
              <a:gdLst>
                <a:gd name="T0" fmla="*/ 525 w 1057"/>
                <a:gd name="T1" fmla="*/ 266 h 277"/>
                <a:gd name="T2" fmla="*/ 510 w 1057"/>
                <a:gd name="T3" fmla="*/ 235 h 277"/>
                <a:gd name="T4" fmla="*/ 496 w 1057"/>
                <a:gd name="T5" fmla="*/ 202 h 277"/>
                <a:gd name="T6" fmla="*/ 483 w 1057"/>
                <a:gd name="T7" fmla="*/ 171 h 277"/>
                <a:gd name="T8" fmla="*/ 442 w 1057"/>
                <a:gd name="T9" fmla="*/ 130 h 277"/>
                <a:gd name="T10" fmla="*/ 347 w 1057"/>
                <a:gd name="T11" fmla="*/ 76 h 277"/>
                <a:gd name="T12" fmla="*/ 238 w 1057"/>
                <a:gd name="T13" fmla="*/ 41 h 277"/>
                <a:gd name="T14" fmla="*/ 135 w 1057"/>
                <a:gd name="T15" fmla="*/ 45 h 277"/>
                <a:gd name="T16" fmla="*/ 97 w 1057"/>
                <a:gd name="T17" fmla="*/ 76 h 277"/>
                <a:gd name="T18" fmla="*/ 89 w 1057"/>
                <a:gd name="T19" fmla="*/ 78 h 277"/>
                <a:gd name="T20" fmla="*/ 66 w 1057"/>
                <a:gd name="T21" fmla="*/ 70 h 277"/>
                <a:gd name="T22" fmla="*/ 37 w 1057"/>
                <a:gd name="T23" fmla="*/ 76 h 277"/>
                <a:gd name="T24" fmla="*/ 13 w 1057"/>
                <a:gd name="T25" fmla="*/ 78 h 277"/>
                <a:gd name="T26" fmla="*/ 0 w 1057"/>
                <a:gd name="T27" fmla="*/ 70 h 277"/>
                <a:gd name="T28" fmla="*/ 85 w 1057"/>
                <a:gd name="T29" fmla="*/ 31 h 277"/>
                <a:gd name="T30" fmla="*/ 240 w 1057"/>
                <a:gd name="T31" fmla="*/ 0 h 277"/>
                <a:gd name="T32" fmla="*/ 374 w 1057"/>
                <a:gd name="T33" fmla="*/ 23 h 277"/>
                <a:gd name="T34" fmla="*/ 502 w 1057"/>
                <a:gd name="T35" fmla="*/ 112 h 277"/>
                <a:gd name="T36" fmla="*/ 578 w 1057"/>
                <a:gd name="T37" fmla="*/ 182 h 277"/>
                <a:gd name="T38" fmla="*/ 613 w 1057"/>
                <a:gd name="T39" fmla="*/ 175 h 277"/>
                <a:gd name="T40" fmla="*/ 647 w 1057"/>
                <a:gd name="T41" fmla="*/ 165 h 277"/>
                <a:gd name="T42" fmla="*/ 686 w 1057"/>
                <a:gd name="T43" fmla="*/ 153 h 277"/>
                <a:gd name="T44" fmla="*/ 733 w 1057"/>
                <a:gd name="T45" fmla="*/ 151 h 277"/>
                <a:gd name="T46" fmla="*/ 847 w 1057"/>
                <a:gd name="T47" fmla="*/ 157 h 277"/>
                <a:gd name="T48" fmla="*/ 979 w 1057"/>
                <a:gd name="T49" fmla="*/ 182 h 277"/>
                <a:gd name="T50" fmla="*/ 1057 w 1057"/>
                <a:gd name="T51" fmla="*/ 231 h 277"/>
                <a:gd name="T52" fmla="*/ 1043 w 1057"/>
                <a:gd name="T53" fmla="*/ 268 h 277"/>
                <a:gd name="T54" fmla="*/ 1022 w 1057"/>
                <a:gd name="T55" fmla="*/ 258 h 277"/>
                <a:gd name="T56" fmla="*/ 999 w 1057"/>
                <a:gd name="T57" fmla="*/ 242 h 277"/>
                <a:gd name="T58" fmla="*/ 935 w 1057"/>
                <a:gd name="T59" fmla="*/ 221 h 277"/>
                <a:gd name="T60" fmla="*/ 818 w 1057"/>
                <a:gd name="T61" fmla="*/ 206 h 277"/>
                <a:gd name="T62" fmla="*/ 700 w 1057"/>
                <a:gd name="T63" fmla="*/ 211 h 277"/>
                <a:gd name="T64" fmla="*/ 599 w 1057"/>
                <a:gd name="T65" fmla="*/ 244 h 277"/>
                <a:gd name="T66" fmla="*/ 547 w 1057"/>
                <a:gd name="T67" fmla="*/ 277 h 27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57"/>
                <a:gd name="T103" fmla="*/ 0 h 277"/>
                <a:gd name="T104" fmla="*/ 1057 w 1057"/>
                <a:gd name="T105" fmla="*/ 277 h 27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57" h="277">
                  <a:moveTo>
                    <a:pt x="535" y="277"/>
                  </a:moveTo>
                  <a:lnTo>
                    <a:pt x="525" y="266"/>
                  </a:lnTo>
                  <a:lnTo>
                    <a:pt x="518" y="252"/>
                  </a:lnTo>
                  <a:lnTo>
                    <a:pt x="510" y="235"/>
                  </a:lnTo>
                  <a:lnTo>
                    <a:pt x="504" y="219"/>
                  </a:lnTo>
                  <a:lnTo>
                    <a:pt x="496" y="202"/>
                  </a:lnTo>
                  <a:lnTo>
                    <a:pt x="488" y="184"/>
                  </a:lnTo>
                  <a:lnTo>
                    <a:pt x="483" y="171"/>
                  </a:lnTo>
                  <a:lnTo>
                    <a:pt x="479" y="163"/>
                  </a:lnTo>
                  <a:lnTo>
                    <a:pt x="442" y="130"/>
                  </a:lnTo>
                  <a:lnTo>
                    <a:pt x="399" y="101"/>
                  </a:lnTo>
                  <a:lnTo>
                    <a:pt x="347" y="76"/>
                  </a:lnTo>
                  <a:lnTo>
                    <a:pt x="295" y="56"/>
                  </a:lnTo>
                  <a:lnTo>
                    <a:pt x="238" y="41"/>
                  </a:lnTo>
                  <a:lnTo>
                    <a:pt x="186" y="37"/>
                  </a:lnTo>
                  <a:lnTo>
                    <a:pt x="135" y="45"/>
                  </a:lnTo>
                  <a:lnTo>
                    <a:pt x="97" y="64"/>
                  </a:lnTo>
                  <a:lnTo>
                    <a:pt x="97" y="76"/>
                  </a:lnTo>
                  <a:lnTo>
                    <a:pt x="97" y="87"/>
                  </a:lnTo>
                  <a:lnTo>
                    <a:pt x="89" y="78"/>
                  </a:lnTo>
                  <a:lnTo>
                    <a:pt x="89" y="68"/>
                  </a:lnTo>
                  <a:lnTo>
                    <a:pt x="66" y="70"/>
                  </a:lnTo>
                  <a:lnTo>
                    <a:pt x="50" y="74"/>
                  </a:lnTo>
                  <a:lnTo>
                    <a:pt x="37" y="76"/>
                  </a:lnTo>
                  <a:lnTo>
                    <a:pt x="29" y="78"/>
                  </a:lnTo>
                  <a:lnTo>
                    <a:pt x="13" y="78"/>
                  </a:lnTo>
                  <a:lnTo>
                    <a:pt x="0" y="80"/>
                  </a:lnTo>
                  <a:lnTo>
                    <a:pt x="0" y="70"/>
                  </a:lnTo>
                  <a:lnTo>
                    <a:pt x="0" y="64"/>
                  </a:lnTo>
                  <a:lnTo>
                    <a:pt x="85" y="31"/>
                  </a:lnTo>
                  <a:lnTo>
                    <a:pt x="167" y="10"/>
                  </a:lnTo>
                  <a:lnTo>
                    <a:pt x="240" y="0"/>
                  </a:lnTo>
                  <a:lnTo>
                    <a:pt x="310" y="6"/>
                  </a:lnTo>
                  <a:lnTo>
                    <a:pt x="374" y="23"/>
                  </a:lnTo>
                  <a:lnTo>
                    <a:pt x="440" y="60"/>
                  </a:lnTo>
                  <a:lnTo>
                    <a:pt x="502" y="112"/>
                  </a:lnTo>
                  <a:lnTo>
                    <a:pt x="564" y="184"/>
                  </a:lnTo>
                  <a:lnTo>
                    <a:pt x="578" y="182"/>
                  </a:lnTo>
                  <a:lnTo>
                    <a:pt x="595" y="178"/>
                  </a:lnTo>
                  <a:lnTo>
                    <a:pt x="613" y="175"/>
                  </a:lnTo>
                  <a:lnTo>
                    <a:pt x="630" y="171"/>
                  </a:lnTo>
                  <a:lnTo>
                    <a:pt x="647" y="165"/>
                  </a:lnTo>
                  <a:lnTo>
                    <a:pt x="667" y="159"/>
                  </a:lnTo>
                  <a:lnTo>
                    <a:pt x="686" y="153"/>
                  </a:lnTo>
                  <a:lnTo>
                    <a:pt x="706" y="151"/>
                  </a:lnTo>
                  <a:lnTo>
                    <a:pt x="733" y="151"/>
                  </a:lnTo>
                  <a:lnTo>
                    <a:pt x="785" y="153"/>
                  </a:lnTo>
                  <a:lnTo>
                    <a:pt x="847" y="157"/>
                  </a:lnTo>
                  <a:lnTo>
                    <a:pt x="917" y="169"/>
                  </a:lnTo>
                  <a:lnTo>
                    <a:pt x="979" y="182"/>
                  </a:lnTo>
                  <a:lnTo>
                    <a:pt x="1030" y="204"/>
                  </a:lnTo>
                  <a:lnTo>
                    <a:pt x="1057" y="231"/>
                  </a:lnTo>
                  <a:lnTo>
                    <a:pt x="1055" y="270"/>
                  </a:lnTo>
                  <a:lnTo>
                    <a:pt x="1043" y="268"/>
                  </a:lnTo>
                  <a:lnTo>
                    <a:pt x="1031" y="264"/>
                  </a:lnTo>
                  <a:lnTo>
                    <a:pt x="1022" y="258"/>
                  </a:lnTo>
                  <a:lnTo>
                    <a:pt x="1014" y="254"/>
                  </a:lnTo>
                  <a:lnTo>
                    <a:pt x="999" y="242"/>
                  </a:lnTo>
                  <a:lnTo>
                    <a:pt x="989" y="235"/>
                  </a:lnTo>
                  <a:lnTo>
                    <a:pt x="935" y="221"/>
                  </a:lnTo>
                  <a:lnTo>
                    <a:pt x="878" y="211"/>
                  </a:lnTo>
                  <a:lnTo>
                    <a:pt x="818" y="206"/>
                  </a:lnTo>
                  <a:lnTo>
                    <a:pt x="760" y="206"/>
                  </a:lnTo>
                  <a:lnTo>
                    <a:pt x="700" y="211"/>
                  </a:lnTo>
                  <a:lnTo>
                    <a:pt x="647" y="223"/>
                  </a:lnTo>
                  <a:lnTo>
                    <a:pt x="599" y="244"/>
                  </a:lnTo>
                  <a:lnTo>
                    <a:pt x="560" y="277"/>
                  </a:lnTo>
                  <a:lnTo>
                    <a:pt x="547" y="277"/>
                  </a:lnTo>
                  <a:lnTo>
                    <a:pt x="535" y="277"/>
                  </a:lnTo>
                  <a:close/>
                </a:path>
              </a:pathLst>
            </a:custGeom>
            <a:solidFill>
              <a:srgbClr val="97D7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9793" name="Rectangle 49"/>
          <p:cNvSpPr>
            <a:spLocks noChangeArrowheads="1"/>
          </p:cNvSpPr>
          <p:nvPr/>
        </p:nvSpPr>
        <p:spPr bwMode="auto">
          <a:xfrm>
            <a:off x="3214678" y="188913"/>
            <a:ext cx="5821372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400" dirty="0">
                <a:solidFill>
                  <a:srgbClr val="C00000"/>
                </a:solidFill>
              </a:rPr>
              <a:t>Познайте </a:t>
            </a:r>
            <a:r>
              <a:rPr lang="ru-RU" sz="4400" dirty="0" smtClean="0">
                <a:solidFill>
                  <a:srgbClr val="C00000"/>
                </a:solidFill>
              </a:rPr>
              <a:t>тайны </a:t>
            </a:r>
            <a:r>
              <a:rPr lang="ru-RU" sz="4400" dirty="0">
                <a:solidFill>
                  <a:srgbClr val="C00000"/>
                </a:solidFill>
              </a:rPr>
              <a:t>собственного </a:t>
            </a:r>
            <a:r>
              <a:rPr lang="ru-RU" sz="4400" dirty="0" smtClean="0">
                <a:solidFill>
                  <a:srgbClr val="C00000"/>
                </a:solidFill>
              </a:rPr>
              <a:t>    </a:t>
            </a:r>
            <a:r>
              <a:rPr lang="ru-RU" sz="4400" dirty="0" smtClean="0">
                <a:solidFill>
                  <a:srgbClr val="FF0000"/>
                </a:solidFill>
              </a:rPr>
              <a:t>Я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59795" name="Rectangle 51"/>
          <p:cNvSpPr>
            <a:spLocks noChangeArrowheads="1"/>
          </p:cNvSpPr>
          <p:nvPr/>
        </p:nvSpPr>
        <p:spPr bwMode="auto">
          <a:xfrm>
            <a:off x="3419475" y="1709738"/>
            <a:ext cx="52673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ru-RU" sz="2800" b="1"/>
          </a:p>
        </p:txBody>
      </p:sp>
      <p:sp>
        <p:nvSpPr>
          <p:cNvPr id="159797" name="Rectangle 53"/>
          <p:cNvSpPr>
            <a:spLocks noChangeArrowheads="1"/>
          </p:cNvSpPr>
          <p:nvPr/>
        </p:nvSpPr>
        <p:spPr bwMode="auto">
          <a:xfrm>
            <a:off x="500034" y="5643577"/>
            <a:ext cx="8213753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ru-RU" sz="2800" b="1" dirty="0">
              <a:solidFill>
                <a:srgbClr val="FFFFFF"/>
              </a:solidFill>
            </a:endParaRPr>
          </a:p>
        </p:txBody>
      </p:sp>
      <p:pic>
        <p:nvPicPr>
          <p:cNvPr id="159798" name="Picture 54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857364"/>
            <a:ext cx="621510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42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159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9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нкета </a:t>
            </a:r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«Что я могу рассказать о себе»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Любимый предмет             </a:t>
            </a:r>
            <a:endParaRPr lang="ru-RU" dirty="0" smtClean="0"/>
          </a:p>
          <a:p>
            <a:r>
              <a:rPr lang="ru-RU" dirty="0" smtClean="0"/>
              <a:t>Нравится </a:t>
            </a:r>
            <a:r>
              <a:rPr lang="ru-RU" dirty="0" smtClean="0"/>
              <a:t>в школе       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Не нравится в школе 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Я умею хорошо         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Я умею не очень хорошо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Хочу научиться             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Любимое время года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Человек , которого люблю больше всего на свете                                  </a:t>
            </a:r>
            <a:endParaRPr lang="ru-RU" dirty="0" smtClean="0"/>
          </a:p>
          <a:p>
            <a:pPr>
              <a:buNone/>
            </a:pP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500"/>
                            </p:stCondLst>
                            <p:childTnLst>
                              <p:par>
                                <p:cTn id="3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500"/>
                            </p:stCondLst>
                            <p:childTnLst>
                              <p:par>
                                <p:cTn id="4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571480"/>
            <a:ext cx="8229600" cy="2071702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5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Игра «Имя и эпитет»</a:t>
            </a:r>
          </a:p>
        </p:txBody>
      </p:sp>
      <p:sp>
        <p:nvSpPr>
          <p:cNvPr id="224262" name="Rectangle 6"/>
          <p:cNvSpPr>
            <a:spLocks noChangeArrowheads="1"/>
          </p:cNvSpPr>
          <p:nvPr/>
        </p:nvSpPr>
        <p:spPr bwMode="auto">
          <a:xfrm>
            <a:off x="285720" y="2214554"/>
            <a:ext cx="8358246" cy="341632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Подберите по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отношению к себе какой-нибудь эпитет. Это прилагательное должно начинаться с той же буквы, что и имя, и характеризовать человека, например: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«Любознательная Людмила, гениальный Геннадий».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2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1" grpId="0"/>
      <p:bldP spid="2242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4" y="214290"/>
            <a:ext cx="8464579" cy="107157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sz="67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Портрет </a:t>
            </a:r>
            <a:r>
              <a:rPr lang="ru-RU" sz="6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7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моих</a:t>
            </a:r>
            <a:r>
              <a:rPr lang="ru-RU" sz="6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678893" cy="29527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	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Попробуем поделиться своими впечатлениями друг о друге. Вы получите карточку своего одноклассника, где есть вопрос «Кто Я?», ваша задача – написать десять пунктов, отвечая на этот вопрос за человека, чье имя у вас на карточке. </a:t>
            </a:r>
          </a:p>
        </p:txBody>
      </p:sp>
      <p:pic>
        <p:nvPicPr>
          <p:cNvPr id="14341" name="Picture 14" descr="clip_image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85525"/>
            <a:ext cx="2635276" cy="237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5" descr="Ученик за партой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3860800"/>
            <a:ext cx="20939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leep Awa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00034" y="64291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17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2338" grpId="0"/>
      <p:bldP spid="142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Гамма             чувств</a:t>
            </a:r>
          </a:p>
        </p:txBody>
      </p:sp>
      <p:pic>
        <p:nvPicPr>
          <p:cNvPr id="201748" name="Picture 20" descr="танцы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860800"/>
            <a:ext cx="36004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53" name="Picture 25" descr="пчёл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785926"/>
            <a:ext cx="561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756" name="Rectangle 28"/>
          <p:cNvSpPr>
            <a:spLocks noChangeArrowheads="1"/>
          </p:cNvSpPr>
          <p:nvPr/>
        </p:nvSpPr>
        <p:spPr bwMode="auto">
          <a:xfrm>
            <a:off x="179388" y="2205038"/>
            <a:ext cx="46085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Общаясь, какие </a:t>
            </a:r>
            <a:r>
              <a:rPr lang="ru-RU" sz="2000" b="1" dirty="0">
                <a:solidFill>
                  <a:srgbClr val="002060"/>
                </a:solidFill>
              </a:rPr>
              <a:t>чувства вы испытываете к окружающим вас </a:t>
            </a:r>
            <a:r>
              <a:rPr lang="ru-RU" sz="2000" b="1" dirty="0" smtClean="0">
                <a:solidFill>
                  <a:srgbClr val="002060"/>
                </a:solidFill>
              </a:rPr>
              <a:t>людям</a:t>
            </a:r>
            <a:r>
              <a:rPr lang="en-US" sz="2000" b="1" dirty="0" smtClean="0">
                <a:solidFill>
                  <a:srgbClr val="002060"/>
                </a:solidFill>
              </a:rPr>
              <a:t>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" name="Picture 3" descr="Цвет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000108"/>
            <a:ext cx="400052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42 -0.21832 C -0.13195 -0.2241 -0.10729 -0.22294 -0.07848 -0.22017 C -0.06094 -0.21091 -0.05122 -0.19426 -0.04098 -0.17391 C -0.04028 -0.17252 -0.0349 -0.1635 -0.03403 -0.16096 C -0.03282 -0.15749 -0.03212 -0.15356 -0.03125 -0.14986 C -0.03073 -0.14801 -0.02986 -0.14431 -0.02986 -0.14408 C -0.029 -0.11193 -0.02726 -0.08372 -0.02986 -0.05157 C -0.03004 -0.0488 -0.03195 -0.04671 -0.03264 -0.04417 C -0.03907 -0.02151 -0.0467 0.00046 -0.05903 0.01873 C -0.06875 0.03307 -0.07986 0.04602 -0.09236 0.05574 C -0.10261 0.06383 -0.09827 0.06267 -0.10903 0.06869 C -0.11181 0.07008 -0.11736 0.07239 -0.11736 0.07262 C -0.15434 0.06823 -0.14549 0.07748 -0.16181 0.05574 C -0.1625 0.05319 -0.16459 0.0451 -0.16459 0.04279 C -0.16459 0.01758 -0.14618 0.01526 -0.13125 0.01133 C -0.12014 0.01203 -0.10903 0.0118 -0.09792 0.01318 C -0.09497 0.01365 -0.08959 0.01688 -0.08959 0.01712 C -0.08768 0.01873 -0.08611 0.02105 -0.08403 0.02243 C -0.08177 0.02405 -0.07917 0.02428 -0.07709 0.02613 C -0.0691 0.03377 -0.06476 0.04556 -0.05903 0.05574 C -0.05695 0.06383 -0.05313 0.06984 -0.0507 0.07794 C -0.05018 0.08164 -0.04914 0.08534 -0.04931 0.08904 C -0.05 0.10939 -0.05539 0.15726 -0.07014 0.17068 C -0.07153 0.16813 -0.07414 0.16628 -0.07431 0.16328 C -0.07466 0.15495 -0.07344 0.14662 -0.07153 0.13899 C -0.07101 0.13691 -0.06875 0.13668 -0.06736 0.13529 C -0.06545 0.13344 -0.06389 0.1309 -0.06181 0.12974 C -0.04948 0.12257 -0.03455 0.12072 -0.02153 0.11864 C -0.01875 0.11818 -0.01598 0.11725 -0.0132 0.11679 C -0.00816 0.1161 -0.00295 0.11563 0.00208 0.11494 C 0.02847 0.11563 0.05486 0.11563 0.08125 0.11679 C 0.09739 0.11749 0.12396 0.14107 0.1368 0.15379 C 0.13836 0.15819 0.14201 0.16189 0.14236 0.16698 C 0.14323 0.1938 0.1401 0.21554 0.12014 0.22433 C 0.11545 0.22364 0.11076 0.22387 0.10625 0.22248 C 0.10052 0.22086 0.08958 0.21508 0.08958 0.21531 C 0.08767 0.21323 0.08611 0.21115 0.08402 0.20953 C 0.08281 0.2086 0.08107 0.20884 0.07986 0.20768 C 0.07361 0.20097 0.07239 0.18548 0.07014 0.17623 C 0.0717 0.1457 0.06961 0.14847 0.07986 0.12789 C 0.08576 0.11633 0.0809 0.11957 0.08958 0.11679 C 0.09618 0.10384 0.10868 0.1013 0.11875 0.09459 C 0.12708 0.08904 0.12847 0.08418 0.13958 0.08164 C 0.1618 0.07678 0.18385 0.07262 0.20625 0.07054 C 0.23055 0.07378 0.24583 0.07678 0.26736 0.08164 C 0.27413 0.08603 0.28159 0.08788 0.28819 0.09274 C 0.30538 0.10546 0.32083 0.12419 0.32569 0.15009 C 0.32517 0.15819 0.32534 0.16651 0.3243 0.17438 C 0.32222 0.18918 0.30156 0.1945 0.29236 0.19658 C 0.28541 0.19542 0.2783 0.19496 0.27152 0.19288 C 0.26996 0.19242 0.26875 0.19033 0.26736 0.18918 C 0.25 0.17692 0.24132 0.16952 0.22569 0.15194 C 0.2151 0.14015 0.20955 0.10592 0.20208 0.09089 C 0.19948 0.07724 0.1967 0.06429 0.19514 0.05019 C 0.1967 0.03631 0.19566 0.02174 0.20347 0.01133 C 0.20764 0.00578 0.21059 0.00463 0.21597 0.00208 C 0.21875 0.0007 0.2243 -0.00162 0.2243 -0.00139 C 0.25764 0.00046 0.28871 0.00393 0.32152 0.00763 C 0.33489 0.00694 0.34843 0.00694 0.3618 0.00578 C 0.37465 0.00486 0.38732 -0.00555 0.3993 -0.01087 C 0.41406 -0.03053 0.42691 -0.037 0.43125 -0.06637 C 0.42986 -0.10014 0.43368 -0.09852 0.42014 -0.11656 C 0.41805 -0.11933 0.41701 -0.1235 0.41458 -0.12581 C 0.41076 -0.12951 0.40364 -0.12974 0.3993 -0.13136 C 0.39427 -0.13344 0.38402 -0.13899 0.37708 -0.14061 C 0.37152 -0.142 0.36041 -0.14431 0.36041 -0.14408 C 0.31146 -0.17044 0.25486 -0.15102 0.20208 -0.15171 C 0.19045 -0.1561 0.17899 -0.16027 0.16736 -0.16466 C 0.15729 -0.17368 0.14305 -0.17553 0.13125 -0.17946 C 0.10191 -0.17738 0.08958 -0.1864 0.07152 -0.16836 C 0.06979 -0.14732 0.07014 -0.15726 0.07014 -0.13876 " pathEditMode="relative" rAng="0" ptsTypes="fffffffffffffff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017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21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20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/>
      <p:bldP spid="2017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8991" y="1714488"/>
            <a:ext cx="5214975" cy="4786346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это столкновение интересов, </a:t>
            </a:r>
            <a:b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противостояние, стремление приобрести ценности за счет </a:t>
            </a:r>
            <a:b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ущемления интересов других.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714744" y="692150"/>
            <a:ext cx="4384681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 i="1" dirty="0" smtClean="0">
                <a:solidFill>
                  <a:srgbClr val="990000"/>
                </a:solidFill>
                <a:latin typeface="Book Antiqua" pitchFamily="18" charset="0"/>
              </a:rPr>
              <a:t>  Конфликт </a:t>
            </a:r>
            <a:r>
              <a:rPr lang="ru-RU" b="1" dirty="0">
                <a:solidFill>
                  <a:srgbClr val="990000"/>
                </a:solidFill>
              </a:rPr>
              <a:t>–</a:t>
            </a: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4" name="Picture 4" descr="драка ко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110535" cy="4286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549275"/>
            <a:ext cx="4968875" cy="590391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Те, кто вступает в конфликт и старается решить его мирным путем.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Те, кто, не вступая в конфликт, уходит от проблемы.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Те, кто разжигает конфликт и пытается решить его в свою пользу.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364163" y="2708275"/>
            <a:ext cx="16557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страус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219700" y="5300663"/>
            <a:ext cx="1873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ястреб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292725" y="981075"/>
            <a:ext cx="172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голубь</a:t>
            </a:r>
            <a:b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50" name="Picture 6" descr="голубь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60350"/>
            <a:ext cx="1495425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ястреб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4365625"/>
            <a:ext cx="1274762" cy="216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Страус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2636838"/>
            <a:ext cx="1835150" cy="1376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  <p:bldP spid="6147" grpId="0"/>
      <p:bldP spid="6148" grpId="0"/>
      <p:bldP spid="614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821</TotalTime>
  <Words>446</Words>
  <Application>Microsoft Office PowerPoint</Application>
  <PresentationFormat>Экран (4:3)</PresentationFormat>
  <Paragraphs>87</Paragraphs>
  <Slides>16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КЛАССНЫЙ                 ЧАС</vt:lpstr>
      <vt:lpstr>Слайд 3</vt:lpstr>
      <vt:lpstr>Анкета  «Что я могу рассказать о себе»</vt:lpstr>
      <vt:lpstr>Игра «Имя и эпитет»</vt:lpstr>
      <vt:lpstr> Портрет 10  моих  Я</vt:lpstr>
      <vt:lpstr>Гамма             чувств</vt:lpstr>
      <vt:lpstr>это столкновение интересов,  противостояние, стремление приобрести ценности за счет  ущемления интересов других.</vt:lpstr>
      <vt:lpstr>Слайд 9</vt:lpstr>
      <vt:lpstr>Слайд 10</vt:lpstr>
      <vt:lpstr> Советы психолога как выйти из конфликтной ситуации</vt:lpstr>
      <vt:lpstr>Диета для того, кто хочет стать  ДОБРЫМ</vt:lpstr>
      <vt:lpstr>Добро  в       твоих       поступках      и     делах…</vt:lpstr>
      <vt:lpstr>Слайд 14</vt:lpstr>
      <vt:lpstr>Слайд 15</vt:lpstr>
      <vt:lpstr>Ваше настроение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Пользователь</cp:lastModifiedBy>
  <cp:revision>93</cp:revision>
  <dcterms:created xsi:type="dcterms:W3CDTF">2010-12-08T16:34:34Z</dcterms:created>
  <dcterms:modified xsi:type="dcterms:W3CDTF">2012-03-17T14:19:53Z</dcterms:modified>
</cp:coreProperties>
</file>